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82" r:id="rId3"/>
    <p:sldId id="283" r:id="rId4"/>
    <p:sldId id="317" r:id="rId5"/>
    <p:sldId id="281" r:id="rId6"/>
    <p:sldId id="291" r:id="rId7"/>
    <p:sldId id="309" r:id="rId8"/>
    <p:sldId id="295" r:id="rId9"/>
    <p:sldId id="296" r:id="rId10"/>
    <p:sldId id="292" r:id="rId11"/>
    <p:sldId id="293" r:id="rId12"/>
    <p:sldId id="298" r:id="rId13"/>
    <p:sldId id="297" r:id="rId14"/>
    <p:sldId id="299" r:id="rId15"/>
    <p:sldId id="300" r:id="rId16"/>
    <p:sldId id="301" r:id="rId17"/>
    <p:sldId id="302" r:id="rId18"/>
    <p:sldId id="288" r:id="rId19"/>
    <p:sldId id="289" r:id="rId20"/>
    <p:sldId id="264" r:id="rId21"/>
    <p:sldId id="265" r:id="rId22"/>
    <p:sldId id="286" r:id="rId23"/>
    <p:sldId id="318" r:id="rId24"/>
    <p:sldId id="303" r:id="rId25"/>
    <p:sldId id="304" r:id="rId26"/>
    <p:sldId id="305" r:id="rId27"/>
    <p:sldId id="306" r:id="rId28"/>
    <p:sldId id="307" r:id="rId29"/>
    <p:sldId id="308" r:id="rId30"/>
    <p:sldId id="310" r:id="rId31"/>
    <p:sldId id="311" r:id="rId32"/>
    <p:sldId id="312" r:id="rId33"/>
    <p:sldId id="313" r:id="rId34"/>
    <p:sldId id="315" r:id="rId35"/>
    <p:sldId id="266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0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1783EF-B532-4463-86B3-D4346A45493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32D40D-FA72-4B10-A3E7-23AA6085FB4E}">
      <dgm:prSet phldrT="[Text]"/>
      <dgm:spPr/>
      <dgm:t>
        <a:bodyPr/>
        <a:lstStyle/>
        <a:p>
          <a:r>
            <a:rPr lang="en-US" dirty="0" smtClean="0"/>
            <a:t>Health</a:t>
          </a:r>
          <a:endParaRPr lang="en-US" dirty="0"/>
        </a:p>
      </dgm:t>
    </dgm:pt>
    <dgm:pt modelId="{AE1ED2E0-851C-4464-9653-BC3176F42242}" type="parTrans" cxnId="{24D072AA-C21D-47AE-9E7E-F40A496FB8F7}">
      <dgm:prSet/>
      <dgm:spPr/>
      <dgm:t>
        <a:bodyPr/>
        <a:lstStyle/>
        <a:p>
          <a:endParaRPr lang="en-US"/>
        </a:p>
      </dgm:t>
    </dgm:pt>
    <dgm:pt modelId="{D15F930C-3ADB-4F30-8FDB-B03C913A830D}" type="sibTrans" cxnId="{24D072AA-C21D-47AE-9E7E-F40A496FB8F7}">
      <dgm:prSet/>
      <dgm:spPr/>
      <dgm:t>
        <a:bodyPr/>
        <a:lstStyle/>
        <a:p>
          <a:endParaRPr lang="en-US"/>
        </a:p>
      </dgm:t>
    </dgm:pt>
    <dgm:pt modelId="{46E5D1FA-2B1C-43DE-A5DD-B54B3DEB1CD4}">
      <dgm:prSet phldrT="[Text]"/>
      <dgm:spPr/>
      <dgm:t>
        <a:bodyPr/>
        <a:lstStyle/>
        <a:p>
          <a:r>
            <a:rPr lang="en-US" dirty="0" smtClean="0"/>
            <a:t>Supply clean water</a:t>
          </a:r>
          <a:endParaRPr lang="en-US" dirty="0"/>
        </a:p>
      </dgm:t>
    </dgm:pt>
    <dgm:pt modelId="{E0050719-E5B4-45D2-BC00-1B615ED12D86}" type="parTrans" cxnId="{920B0700-C626-4177-B668-402291E26C33}">
      <dgm:prSet/>
      <dgm:spPr/>
      <dgm:t>
        <a:bodyPr/>
        <a:lstStyle/>
        <a:p>
          <a:endParaRPr lang="en-US"/>
        </a:p>
      </dgm:t>
    </dgm:pt>
    <dgm:pt modelId="{FC7133E6-1EA1-4ED8-B468-E03E7EF123DE}" type="sibTrans" cxnId="{920B0700-C626-4177-B668-402291E26C33}">
      <dgm:prSet/>
      <dgm:spPr/>
      <dgm:t>
        <a:bodyPr/>
        <a:lstStyle/>
        <a:p>
          <a:endParaRPr lang="en-US"/>
        </a:p>
      </dgm:t>
    </dgm:pt>
    <dgm:pt modelId="{408BFF1E-5B71-4342-AE67-2879E10BD359}">
      <dgm:prSet phldrT="[Text]"/>
      <dgm:spPr/>
      <dgm:t>
        <a:bodyPr/>
        <a:lstStyle/>
        <a:p>
          <a:r>
            <a:rPr lang="en-US" dirty="0" smtClean="0"/>
            <a:t>Eliminate instances of drinking irrigation water</a:t>
          </a:r>
          <a:endParaRPr lang="en-US" dirty="0"/>
        </a:p>
      </dgm:t>
    </dgm:pt>
    <dgm:pt modelId="{FF713307-A08B-4FC6-B78B-E5A4B5CD8690}" type="parTrans" cxnId="{FFA6D11A-25D4-474C-A53C-59B207B20136}">
      <dgm:prSet/>
      <dgm:spPr/>
      <dgm:t>
        <a:bodyPr/>
        <a:lstStyle/>
        <a:p>
          <a:endParaRPr lang="en-US"/>
        </a:p>
      </dgm:t>
    </dgm:pt>
    <dgm:pt modelId="{207BE4B0-1D2E-477B-AF2B-C71AC5886315}" type="sibTrans" cxnId="{FFA6D11A-25D4-474C-A53C-59B207B20136}">
      <dgm:prSet/>
      <dgm:spPr/>
      <dgm:t>
        <a:bodyPr/>
        <a:lstStyle/>
        <a:p>
          <a:endParaRPr lang="en-US"/>
        </a:p>
      </dgm:t>
    </dgm:pt>
    <dgm:pt modelId="{7312C8D9-59D8-4F24-ACBC-B9D9BA3E15C7}">
      <dgm:prSet phldrT="[Text]"/>
      <dgm:spPr/>
      <dgm:t>
        <a:bodyPr/>
        <a:lstStyle/>
        <a:p>
          <a:r>
            <a:rPr lang="en-US" dirty="0" smtClean="0"/>
            <a:t>Growth</a:t>
          </a:r>
          <a:endParaRPr lang="en-US" dirty="0"/>
        </a:p>
      </dgm:t>
    </dgm:pt>
    <dgm:pt modelId="{2AA87A01-321F-4968-BA80-4FEAE4984C93}" type="parTrans" cxnId="{2D36CE84-10CF-4869-88DE-D27C0C65D02F}">
      <dgm:prSet/>
      <dgm:spPr/>
      <dgm:t>
        <a:bodyPr/>
        <a:lstStyle/>
        <a:p>
          <a:endParaRPr lang="en-US"/>
        </a:p>
      </dgm:t>
    </dgm:pt>
    <dgm:pt modelId="{7199725D-8981-4178-B89A-842723A7F3A0}" type="sibTrans" cxnId="{2D36CE84-10CF-4869-88DE-D27C0C65D02F}">
      <dgm:prSet/>
      <dgm:spPr/>
      <dgm:t>
        <a:bodyPr/>
        <a:lstStyle/>
        <a:p>
          <a:endParaRPr lang="en-US"/>
        </a:p>
      </dgm:t>
    </dgm:pt>
    <dgm:pt modelId="{8812083B-B164-4FF1-9D07-FF609468F501}">
      <dgm:prSet phldrT="[Text]"/>
      <dgm:spPr/>
      <dgm:t>
        <a:bodyPr/>
        <a:lstStyle/>
        <a:p>
          <a:r>
            <a:rPr lang="en-US" dirty="0" smtClean="0"/>
            <a:t>Will both accommodate and facilitate growth</a:t>
          </a:r>
          <a:endParaRPr lang="en-US" dirty="0"/>
        </a:p>
      </dgm:t>
    </dgm:pt>
    <dgm:pt modelId="{E0360ED7-F912-4429-BA2B-B14390092F79}" type="parTrans" cxnId="{13636846-9AC6-4534-9376-B7CD6488ADA6}">
      <dgm:prSet/>
      <dgm:spPr/>
      <dgm:t>
        <a:bodyPr/>
        <a:lstStyle/>
        <a:p>
          <a:endParaRPr lang="en-US"/>
        </a:p>
      </dgm:t>
    </dgm:pt>
    <dgm:pt modelId="{526D5511-C48D-486C-9645-31A260C30F20}" type="sibTrans" cxnId="{13636846-9AC6-4534-9376-B7CD6488ADA6}">
      <dgm:prSet/>
      <dgm:spPr/>
      <dgm:t>
        <a:bodyPr/>
        <a:lstStyle/>
        <a:p>
          <a:endParaRPr lang="en-US"/>
        </a:p>
      </dgm:t>
    </dgm:pt>
    <dgm:pt modelId="{63553B3E-3ED6-4BB8-9983-2BCF70BD51E6}">
      <dgm:prSet phldrT="[Text]"/>
      <dgm:spPr/>
      <dgm:t>
        <a:bodyPr/>
        <a:lstStyle/>
        <a:p>
          <a:r>
            <a:rPr lang="en-US" dirty="0" smtClean="0"/>
            <a:t>Economy</a:t>
          </a:r>
          <a:endParaRPr lang="en-US" dirty="0"/>
        </a:p>
      </dgm:t>
    </dgm:pt>
    <dgm:pt modelId="{0031DC9A-1127-4024-8C2B-5090011CD4CD}" type="parTrans" cxnId="{E1E12D8E-1FF1-4F22-9D0C-24F0855E3AAC}">
      <dgm:prSet/>
      <dgm:spPr/>
      <dgm:t>
        <a:bodyPr/>
        <a:lstStyle/>
        <a:p>
          <a:endParaRPr lang="en-US"/>
        </a:p>
      </dgm:t>
    </dgm:pt>
    <dgm:pt modelId="{C2A10C4E-A7DC-4CB3-A767-764028F9FC3D}" type="sibTrans" cxnId="{E1E12D8E-1FF1-4F22-9D0C-24F0855E3AAC}">
      <dgm:prSet/>
      <dgm:spPr/>
      <dgm:t>
        <a:bodyPr/>
        <a:lstStyle/>
        <a:p>
          <a:endParaRPr lang="en-US"/>
        </a:p>
      </dgm:t>
    </dgm:pt>
    <dgm:pt modelId="{30AC3F43-87A9-43E3-BBE8-6B42C5C8A776}">
      <dgm:prSet phldrT="[Text]"/>
      <dgm:spPr/>
      <dgm:t>
        <a:bodyPr/>
        <a:lstStyle/>
        <a:p>
          <a:r>
            <a:rPr lang="en-US" dirty="0" smtClean="0"/>
            <a:t>Larger population year round</a:t>
          </a:r>
          <a:endParaRPr lang="en-US" dirty="0"/>
        </a:p>
      </dgm:t>
    </dgm:pt>
    <dgm:pt modelId="{4B05A9F8-3509-47E6-B6B9-50776B8BD40B}" type="parTrans" cxnId="{76B2850E-698D-47DD-9DE1-81BA81577763}">
      <dgm:prSet/>
      <dgm:spPr/>
      <dgm:t>
        <a:bodyPr/>
        <a:lstStyle/>
        <a:p>
          <a:endParaRPr lang="en-US"/>
        </a:p>
      </dgm:t>
    </dgm:pt>
    <dgm:pt modelId="{4477C30E-E0C1-4BF0-A190-43BD0831B601}" type="sibTrans" cxnId="{76B2850E-698D-47DD-9DE1-81BA81577763}">
      <dgm:prSet/>
      <dgm:spPr/>
      <dgm:t>
        <a:bodyPr/>
        <a:lstStyle/>
        <a:p>
          <a:endParaRPr lang="en-US"/>
        </a:p>
      </dgm:t>
    </dgm:pt>
    <dgm:pt modelId="{7A822AA3-AED6-4620-B1FF-40982BB67467}">
      <dgm:prSet phldrT="[Text]"/>
      <dgm:spPr/>
      <dgm:t>
        <a:bodyPr/>
        <a:lstStyle/>
        <a:p>
          <a:r>
            <a:rPr lang="en-US" dirty="0" smtClean="0"/>
            <a:t>Added strength from growing population</a:t>
          </a:r>
          <a:endParaRPr lang="en-US" dirty="0"/>
        </a:p>
      </dgm:t>
    </dgm:pt>
    <dgm:pt modelId="{FB449795-4180-4232-B008-2E0B35598DFD}" type="parTrans" cxnId="{3158AF08-5501-45AB-B14F-41001732E1CE}">
      <dgm:prSet/>
      <dgm:spPr/>
      <dgm:t>
        <a:bodyPr/>
        <a:lstStyle/>
        <a:p>
          <a:endParaRPr lang="en-US"/>
        </a:p>
      </dgm:t>
    </dgm:pt>
    <dgm:pt modelId="{1CA1BDA2-5146-430F-9BA3-FCAC6B07EFAB}" type="sibTrans" cxnId="{3158AF08-5501-45AB-B14F-41001732E1CE}">
      <dgm:prSet/>
      <dgm:spPr/>
      <dgm:t>
        <a:bodyPr/>
        <a:lstStyle/>
        <a:p>
          <a:endParaRPr lang="en-US"/>
        </a:p>
      </dgm:t>
    </dgm:pt>
    <dgm:pt modelId="{42E2DCBC-DD64-4738-B0F3-1725C0C82A18}" type="pres">
      <dgm:prSet presAssocID="{8E1783EF-B532-4463-86B3-D4346A4549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2599E9-D96B-4D47-B29B-1171A9FA79B0}" type="pres">
      <dgm:prSet presAssocID="{1732D40D-FA72-4B10-A3E7-23AA6085FB4E}" presName="composite" presStyleCnt="0"/>
      <dgm:spPr/>
    </dgm:pt>
    <dgm:pt modelId="{53760F09-38EE-447B-9C1E-78755F3E9C27}" type="pres">
      <dgm:prSet presAssocID="{1732D40D-FA72-4B10-A3E7-23AA6085FB4E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4F55AD-DC45-4827-A39A-B23AB44060AA}" type="pres">
      <dgm:prSet presAssocID="{1732D40D-FA72-4B10-A3E7-23AA6085FB4E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F13BA3-43D1-4E1E-8A8B-43C66032DD3D}" type="pres">
      <dgm:prSet presAssocID="{D15F930C-3ADB-4F30-8FDB-B03C913A830D}" presName="space" presStyleCnt="0"/>
      <dgm:spPr/>
    </dgm:pt>
    <dgm:pt modelId="{C11BE73B-0DFA-48D4-9AC7-1F2A027FB85C}" type="pres">
      <dgm:prSet presAssocID="{7312C8D9-59D8-4F24-ACBC-B9D9BA3E15C7}" presName="composite" presStyleCnt="0"/>
      <dgm:spPr/>
    </dgm:pt>
    <dgm:pt modelId="{69EA0360-18B6-4909-91A0-3BFDC7A1C055}" type="pres">
      <dgm:prSet presAssocID="{7312C8D9-59D8-4F24-ACBC-B9D9BA3E15C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128F22-4B8A-4614-AE80-677C05EBFEAD}" type="pres">
      <dgm:prSet presAssocID="{7312C8D9-59D8-4F24-ACBC-B9D9BA3E15C7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3B708E-5CBE-4FDE-B9F3-9C76AD508C42}" type="pres">
      <dgm:prSet presAssocID="{7199725D-8981-4178-B89A-842723A7F3A0}" presName="space" presStyleCnt="0"/>
      <dgm:spPr/>
    </dgm:pt>
    <dgm:pt modelId="{FDD7EC45-76E8-4F00-8E31-53BDAE635C30}" type="pres">
      <dgm:prSet presAssocID="{63553B3E-3ED6-4BB8-9983-2BCF70BD51E6}" presName="composite" presStyleCnt="0"/>
      <dgm:spPr/>
    </dgm:pt>
    <dgm:pt modelId="{C3C74DAF-3709-427F-ADCE-DEDC3E3838FD}" type="pres">
      <dgm:prSet presAssocID="{63553B3E-3ED6-4BB8-9983-2BCF70BD51E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8718F9-DF83-49F9-9E6F-57EF7043960A}" type="pres">
      <dgm:prSet presAssocID="{63553B3E-3ED6-4BB8-9983-2BCF70BD51E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BDE4EC-0123-4C19-8510-65EA83555FDE}" type="presOf" srcId="{8E1783EF-B532-4463-86B3-D4346A454937}" destId="{42E2DCBC-DD64-4738-B0F3-1725C0C82A18}" srcOrd="0" destOrd="0" presId="urn:microsoft.com/office/officeart/2005/8/layout/hList1"/>
    <dgm:cxn modelId="{3158AF08-5501-45AB-B14F-41001732E1CE}" srcId="{63553B3E-3ED6-4BB8-9983-2BCF70BD51E6}" destId="{7A822AA3-AED6-4620-B1FF-40982BB67467}" srcOrd="1" destOrd="0" parTransId="{FB449795-4180-4232-B008-2E0B35598DFD}" sibTransId="{1CA1BDA2-5146-430F-9BA3-FCAC6B07EFAB}"/>
    <dgm:cxn modelId="{2D36CE84-10CF-4869-88DE-D27C0C65D02F}" srcId="{8E1783EF-B532-4463-86B3-D4346A454937}" destId="{7312C8D9-59D8-4F24-ACBC-B9D9BA3E15C7}" srcOrd="1" destOrd="0" parTransId="{2AA87A01-321F-4968-BA80-4FEAE4984C93}" sibTransId="{7199725D-8981-4178-B89A-842723A7F3A0}"/>
    <dgm:cxn modelId="{DEC7025C-C1BD-4A83-A4D8-04BCE40E9C62}" type="presOf" srcId="{46E5D1FA-2B1C-43DE-A5DD-B54B3DEB1CD4}" destId="{B14F55AD-DC45-4827-A39A-B23AB44060AA}" srcOrd="0" destOrd="0" presId="urn:microsoft.com/office/officeart/2005/8/layout/hList1"/>
    <dgm:cxn modelId="{E3B623B4-1A36-4176-ABF2-B9824C29475D}" type="presOf" srcId="{7A822AA3-AED6-4620-B1FF-40982BB67467}" destId="{3A8718F9-DF83-49F9-9E6F-57EF7043960A}" srcOrd="0" destOrd="1" presId="urn:microsoft.com/office/officeart/2005/8/layout/hList1"/>
    <dgm:cxn modelId="{E1E12D8E-1FF1-4F22-9D0C-24F0855E3AAC}" srcId="{8E1783EF-B532-4463-86B3-D4346A454937}" destId="{63553B3E-3ED6-4BB8-9983-2BCF70BD51E6}" srcOrd="2" destOrd="0" parTransId="{0031DC9A-1127-4024-8C2B-5090011CD4CD}" sibTransId="{C2A10C4E-A7DC-4CB3-A767-764028F9FC3D}"/>
    <dgm:cxn modelId="{24D072AA-C21D-47AE-9E7E-F40A496FB8F7}" srcId="{8E1783EF-B532-4463-86B3-D4346A454937}" destId="{1732D40D-FA72-4B10-A3E7-23AA6085FB4E}" srcOrd="0" destOrd="0" parTransId="{AE1ED2E0-851C-4464-9653-BC3176F42242}" sibTransId="{D15F930C-3ADB-4F30-8FDB-B03C913A830D}"/>
    <dgm:cxn modelId="{A495B7F0-E1C9-41C4-948C-1F3F96D93E82}" type="presOf" srcId="{7312C8D9-59D8-4F24-ACBC-B9D9BA3E15C7}" destId="{69EA0360-18B6-4909-91A0-3BFDC7A1C055}" srcOrd="0" destOrd="0" presId="urn:microsoft.com/office/officeart/2005/8/layout/hList1"/>
    <dgm:cxn modelId="{AE0DD8F4-FB18-40AB-BC7B-FB38DB41E56B}" type="presOf" srcId="{1732D40D-FA72-4B10-A3E7-23AA6085FB4E}" destId="{53760F09-38EE-447B-9C1E-78755F3E9C27}" srcOrd="0" destOrd="0" presId="urn:microsoft.com/office/officeart/2005/8/layout/hList1"/>
    <dgm:cxn modelId="{13636846-9AC6-4534-9376-B7CD6488ADA6}" srcId="{7312C8D9-59D8-4F24-ACBC-B9D9BA3E15C7}" destId="{8812083B-B164-4FF1-9D07-FF609468F501}" srcOrd="0" destOrd="0" parTransId="{E0360ED7-F912-4429-BA2B-B14390092F79}" sibTransId="{526D5511-C48D-486C-9645-31A260C30F20}"/>
    <dgm:cxn modelId="{C4CAD1D1-B1E4-4B10-80A1-3B3FF964BF1A}" type="presOf" srcId="{408BFF1E-5B71-4342-AE67-2879E10BD359}" destId="{B14F55AD-DC45-4827-A39A-B23AB44060AA}" srcOrd="0" destOrd="1" presId="urn:microsoft.com/office/officeart/2005/8/layout/hList1"/>
    <dgm:cxn modelId="{920B0700-C626-4177-B668-402291E26C33}" srcId="{1732D40D-FA72-4B10-A3E7-23AA6085FB4E}" destId="{46E5D1FA-2B1C-43DE-A5DD-B54B3DEB1CD4}" srcOrd="0" destOrd="0" parTransId="{E0050719-E5B4-45D2-BC00-1B615ED12D86}" sibTransId="{FC7133E6-1EA1-4ED8-B468-E03E7EF123DE}"/>
    <dgm:cxn modelId="{753FB1CC-702B-47A6-9FEE-8321A7871248}" type="presOf" srcId="{63553B3E-3ED6-4BB8-9983-2BCF70BD51E6}" destId="{C3C74DAF-3709-427F-ADCE-DEDC3E3838FD}" srcOrd="0" destOrd="0" presId="urn:microsoft.com/office/officeart/2005/8/layout/hList1"/>
    <dgm:cxn modelId="{76B2850E-698D-47DD-9DE1-81BA81577763}" srcId="{63553B3E-3ED6-4BB8-9983-2BCF70BD51E6}" destId="{30AC3F43-87A9-43E3-BBE8-6B42C5C8A776}" srcOrd="0" destOrd="0" parTransId="{4B05A9F8-3509-47E6-B6B9-50776B8BD40B}" sibTransId="{4477C30E-E0C1-4BF0-A190-43BD0831B601}"/>
    <dgm:cxn modelId="{FF3DE634-F8C8-46C7-93D6-4241AC70BB0F}" type="presOf" srcId="{8812083B-B164-4FF1-9D07-FF609468F501}" destId="{24128F22-4B8A-4614-AE80-677C05EBFEAD}" srcOrd="0" destOrd="0" presId="urn:microsoft.com/office/officeart/2005/8/layout/hList1"/>
    <dgm:cxn modelId="{FFA6D11A-25D4-474C-A53C-59B207B20136}" srcId="{1732D40D-FA72-4B10-A3E7-23AA6085FB4E}" destId="{408BFF1E-5B71-4342-AE67-2879E10BD359}" srcOrd="1" destOrd="0" parTransId="{FF713307-A08B-4FC6-B78B-E5A4B5CD8690}" sibTransId="{207BE4B0-1D2E-477B-AF2B-C71AC5886315}"/>
    <dgm:cxn modelId="{E20BED56-6F69-4B30-A0DB-78ADA109F04A}" type="presOf" srcId="{30AC3F43-87A9-43E3-BBE8-6B42C5C8A776}" destId="{3A8718F9-DF83-49F9-9E6F-57EF7043960A}" srcOrd="0" destOrd="0" presId="urn:microsoft.com/office/officeart/2005/8/layout/hList1"/>
    <dgm:cxn modelId="{F65B2EBB-212E-4AB7-92D0-1D9DDF2CBA37}" type="presParOf" srcId="{42E2DCBC-DD64-4738-B0F3-1725C0C82A18}" destId="{B32599E9-D96B-4D47-B29B-1171A9FA79B0}" srcOrd="0" destOrd="0" presId="urn:microsoft.com/office/officeart/2005/8/layout/hList1"/>
    <dgm:cxn modelId="{91024C10-133B-405C-BEF9-A23ADC8E75CE}" type="presParOf" srcId="{B32599E9-D96B-4D47-B29B-1171A9FA79B0}" destId="{53760F09-38EE-447B-9C1E-78755F3E9C27}" srcOrd="0" destOrd="0" presId="urn:microsoft.com/office/officeart/2005/8/layout/hList1"/>
    <dgm:cxn modelId="{A391437C-EC37-49B6-AAF0-8C56E2A359F4}" type="presParOf" srcId="{B32599E9-D96B-4D47-B29B-1171A9FA79B0}" destId="{B14F55AD-DC45-4827-A39A-B23AB44060AA}" srcOrd="1" destOrd="0" presId="urn:microsoft.com/office/officeart/2005/8/layout/hList1"/>
    <dgm:cxn modelId="{A5981F44-0CCB-4F75-B46A-C2FA9A3D2F81}" type="presParOf" srcId="{42E2DCBC-DD64-4738-B0F3-1725C0C82A18}" destId="{38F13BA3-43D1-4E1E-8A8B-43C66032DD3D}" srcOrd="1" destOrd="0" presId="urn:microsoft.com/office/officeart/2005/8/layout/hList1"/>
    <dgm:cxn modelId="{598F11F6-366B-4791-8DD5-7598E8FDBC72}" type="presParOf" srcId="{42E2DCBC-DD64-4738-B0F3-1725C0C82A18}" destId="{C11BE73B-0DFA-48D4-9AC7-1F2A027FB85C}" srcOrd="2" destOrd="0" presId="urn:microsoft.com/office/officeart/2005/8/layout/hList1"/>
    <dgm:cxn modelId="{B5204E9B-B1B5-4FD3-8FEA-9A1BFF587375}" type="presParOf" srcId="{C11BE73B-0DFA-48D4-9AC7-1F2A027FB85C}" destId="{69EA0360-18B6-4909-91A0-3BFDC7A1C055}" srcOrd="0" destOrd="0" presId="urn:microsoft.com/office/officeart/2005/8/layout/hList1"/>
    <dgm:cxn modelId="{4D09409B-0890-446A-A375-B2A51531B095}" type="presParOf" srcId="{C11BE73B-0DFA-48D4-9AC7-1F2A027FB85C}" destId="{24128F22-4B8A-4614-AE80-677C05EBFEAD}" srcOrd="1" destOrd="0" presId="urn:microsoft.com/office/officeart/2005/8/layout/hList1"/>
    <dgm:cxn modelId="{0E45B9F2-0783-4DC7-8C24-FF0D52B3E6D7}" type="presParOf" srcId="{42E2DCBC-DD64-4738-B0F3-1725C0C82A18}" destId="{813B708E-5CBE-4FDE-B9F3-9C76AD508C42}" srcOrd="3" destOrd="0" presId="urn:microsoft.com/office/officeart/2005/8/layout/hList1"/>
    <dgm:cxn modelId="{8DB35BFA-83EA-48A6-8169-A717DE817D12}" type="presParOf" srcId="{42E2DCBC-DD64-4738-B0F3-1725C0C82A18}" destId="{FDD7EC45-76E8-4F00-8E31-53BDAE635C30}" srcOrd="4" destOrd="0" presId="urn:microsoft.com/office/officeart/2005/8/layout/hList1"/>
    <dgm:cxn modelId="{225CFA80-099E-4BF1-8117-B1D9924A4A79}" type="presParOf" srcId="{FDD7EC45-76E8-4F00-8E31-53BDAE635C30}" destId="{C3C74DAF-3709-427F-ADCE-DEDC3E3838FD}" srcOrd="0" destOrd="0" presId="urn:microsoft.com/office/officeart/2005/8/layout/hList1"/>
    <dgm:cxn modelId="{7432FBCB-7CB4-4EC6-B4BE-A30E4D93602A}" type="presParOf" srcId="{FDD7EC45-76E8-4F00-8E31-53BDAE635C30}" destId="{3A8718F9-DF83-49F9-9E6F-57EF7043960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2484B3-57BC-42C1-9561-04B028DE221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FB310F-0B6A-4CEB-9557-A7B062F3CFA6}">
      <dgm:prSet phldrT="[Text]"/>
      <dgm:spPr/>
      <dgm:t>
        <a:bodyPr/>
        <a:lstStyle/>
        <a:p>
          <a:r>
            <a:rPr lang="en-US" dirty="0" smtClean="0"/>
            <a:t>Water System</a:t>
          </a:r>
          <a:endParaRPr lang="en-US" dirty="0"/>
        </a:p>
      </dgm:t>
    </dgm:pt>
    <dgm:pt modelId="{13925154-78EC-4652-8085-740BD7024829}" type="parTrans" cxnId="{B3BBC108-545F-414D-BAAF-055101472C38}">
      <dgm:prSet/>
      <dgm:spPr/>
      <dgm:t>
        <a:bodyPr/>
        <a:lstStyle/>
        <a:p>
          <a:endParaRPr lang="en-US"/>
        </a:p>
      </dgm:t>
    </dgm:pt>
    <dgm:pt modelId="{CDAFE21D-A42B-4E3A-929D-267D66207E88}" type="sibTrans" cxnId="{B3BBC108-545F-414D-BAAF-055101472C38}">
      <dgm:prSet/>
      <dgm:spPr/>
      <dgm:t>
        <a:bodyPr/>
        <a:lstStyle/>
        <a:p>
          <a:endParaRPr lang="en-US"/>
        </a:p>
      </dgm:t>
    </dgm:pt>
    <dgm:pt modelId="{5C99E67D-CD5A-4ACB-928C-B10C4A67145E}">
      <dgm:prSet phldrT="[Text]"/>
      <dgm:spPr/>
      <dgm:t>
        <a:bodyPr/>
        <a:lstStyle/>
        <a:p>
          <a:r>
            <a:rPr lang="en-US" dirty="0" smtClean="0"/>
            <a:t>Autonomous, modular operation</a:t>
          </a:r>
          <a:endParaRPr lang="en-US" dirty="0"/>
        </a:p>
      </dgm:t>
    </dgm:pt>
    <dgm:pt modelId="{88FAB435-8B53-4616-A3BD-125A91049B67}" type="parTrans" cxnId="{EDC1E6ED-DD0A-4E74-99E8-9BB62D668E9E}">
      <dgm:prSet/>
      <dgm:spPr/>
      <dgm:t>
        <a:bodyPr/>
        <a:lstStyle/>
        <a:p>
          <a:endParaRPr lang="en-US"/>
        </a:p>
      </dgm:t>
    </dgm:pt>
    <dgm:pt modelId="{91C04D3C-47B2-4AB0-A9A4-2522E621183A}" type="sibTrans" cxnId="{EDC1E6ED-DD0A-4E74-99E8-9BB62D668E9E}">
      <dgm:prSet/>
      <dgm:spPr/>
      <dgm:t>
        <a:bodyPr/>
        <a:lstStyle/>
        <a:p>
          <a:endParaRPr lang="en-US"/>
        </a:p>
      </dgm:t>
    </dgm:pt>
    <dgm:pt modelId="{4376D699-5DB5-4B79-AD61-077C3ACBF2A8}">
      <dgm:prSet phldrT="[Text]"/>
      <dgm:spPr/>
      <dgm:t>
        <a:bodyPr/>
        <a:lstStyle/>
        <a:p>
          <a:r>
            <a:rPr lang="en-US" dirty="0" smtClean="0"/>
            <a:t>Community already has experience with both its construction and upkeep</a:t>
          </a:r>
          <a:endParaRPr lang="en-US" dirty="0"/>
        </a:p>
      </dgm:t>
    </dgm:pt>
    <dgm:pt modelId="{8E79B033-AA97-463E-B0EB-AA728707925F}" type="parTrans" cxnId="{A50BFE5A-F0E2-4802-9C43-A4C82D1715BF}">
      <dgm:prSet/>
      <dgm:spPr/>
      <dgm:t>
        <a:bodyPr/>
        <a:lstStyle/>
        <a:p>
          <a:endParaRPr lang="en-US"/>
        </a:p>
      </dgm:t>
    </dgm:pt>
    <dgm:pt modelId="{56B5C38B-1F14-4FFA-91E8-09D4670B2C52}" type="sibTrans" cxnId="{A50BFE5A-F0E2-4802-9C43-A4C82D1715BF}">
      <dgm:prSet/>
      <dgm:spPr/>
      <dgm:t>
        <a:bodyPr/>
        <a:lstStyle/>
        <a:p>
          <a:endParaRPr lang="en-US"/>
        </a:p>
      </dgm:t>
    </dgm:pt>
    <dgm:pt modelId="{B6F71039-A5B8-491C-B298-3E9038CE9FC5}">
      <dgm:prSet phldrT="[Text]"/>
      <dgm:spPr/>
      <dgm:t>
        <a:bodyPr/>
        <a:lstStyle/>
        <a:p>
          <a:r>
            <a:rPr lang="en-US" dirty="0" smtClean="0"/>
            <a:t>Solar Power</a:t>
          </a:r>
          <a:endParaRPr lang="en-US" dirty="0"/>
        </a:p>
      </dgm:t>
    </dgm:pt>
    <dgm:pt modelId="{90D9D23D-AAE7-4752-9E89-F66732C9CD02}" type="parTrans" cxnId="{8582C4FF-EDDB-4738-8DFF-95A2F420C2EC}">
      <dgm:prSet/>
      <dgm:spPr/>
      <dgm:t>
        <a:bodyPr/>
        <a:lstStyle/>
        <a:p>
          <a:endParaRPr lang="en-US"/>
        </a:p>
      </dgm:t>
    </dgm:pt>
    <dgm:pt modelId="{C286F5EF-28CA-462C-AFD3-59FEBBD3904E}" type="sibTrans" cxnId="{8582C4FF-EDDB-4738-8DFF-95A2F420C2EC}">
      <dgm:prSet/>
      <dgm:spPr/>
      <dgm:t>
        <a:bodyPr/>
        <a:lstStyle/>
        <a:p>
          <a:endParaRPr lang="en-US"/>
        </a:p>
      </dgm:t>
    </dgm:pt>
    <dgm:pt modelId="{1F06004C-96B7-4C2E-B25C-9C7C5844EDED}">
      <dgm:prSet phldrT="[Text]"/>
      <dgm:spPr/>
      <dgm:t>
        <a:bodyPr/>
        <a:lstStyle/>
        <a:p>
          <a:r>
            <a:rPr lang="en-US" dirty="0" smtClean="0"/>
            <a:t>Repair can be done by local engineers who have experience working with solar power</a:t>
          </a:r>
          <a:endParaRPr lang="en-US" dirty="0"/>
        </a:p>
      </dgm:t>
    </dgm:pt>
    <dgm:pt modelId="{73B15098-D233-4391-925D-CBD0CA21B346}" type="parTrans" cxnId="{648D36AF-FC3B-474F-860A-BCDD4B2116BD}">
      <dgm:prSet/>
      <dgm:spPr/>
      <dgm:t>
        <a:bodyPr/>
        <a:lstStyle/>
        <a:p>
          <a:endParaRPr lang="en-US"/>
        </a:p>
      </dgm:t>
    </dgm:pt>
    <dgm:pt modelId="{D4DF8DF8-30FE-4A8A-9855-3AE27377F305}" type="sibTrans" cxnId="{648D36AF-FC3B-474F-860A-BCDD4B2116BD}">
      <dgm:prSet/>
      <dgm:spPr/>
      <dgm:t>
        <a:bodyPr/>
        <a:lstStyle/>
        <a:p>
          <a:endParaRPr lang="en-US"/>
        </a:p>
      </dgm:t>
    </dgm:pt>
    <dgm:pt modelId="{97132BE6-D1C4-4628-922C-50C9B0C3D4BD}">
      <dgm:prSet phldrT="[Text]"/>
      <dgm:spPr/>
      <dgm:t>
        <a:bodyPr/>
        <a:lstStyle/>
        <a:p>
          <a:r>
            <a:rPr lang="en-US" dirty="0" smtClean="0"/>
            <a:t>Does not sap power from the local electrical grid</a:t>
          </a:r>
          <a:endParaRPr lang="en-US" dirty="0"/>
        </a:p>
      </dgm:t>
    </dgm:pt>
    <dgm:pt modelId="{7FEE56AE-7460-4876-A3BE-0434BC2721F4}" type="parTrans" cxnId="{4D3166F9-497B-4960-BC30-BDEC8A0AA91F}">
      <dgm:prSet/>
      <dgm:spPr/>
      <dgm:t>
        <a:bodyPr/>
        <a:lstStyle/>
        <a:p>
          <a:endParaRPr lang="en-US"/>
        </a:p>
      </dgm:t>
    </dgm:pt>
    <dgm:pt modelId="{2EBA9805-DEFA-4DBD-8731-C432177BCAC6}" type="sibTrans" cxnId="{4D3166F9-497B-4960-BC30-BDEC8A0AA91F}">
      <dgm:prSet/>
      <dgm:spPr/>
      <dgm:t>
        <a:bodyPr/>
        <a:lstStyle/>
        <a:p>
          <a:endParaRPr lang="en-US"/>
        </a:p>
      </dgm:t>
    </dgm:pt>
    <dgm:pt modelId="{0E19D074-6D5C-408E-9953-0816F074F13C}" type="pres">
      <dgm:prSet presAssocID="{EF2484B3-57BC-42C1-9561-04B028DE221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955D85C-72E7-41EA-A167-36FC8FDAD1B7}" type="pres">
      <dgm:prSet presAssocID="{7CFB310F-0B6A-4CEB-9557-A7B062F3CFA6}" presName="linNode" presStyleCnt="0"/>
      <dgm:spPr/>
    </dgm:pt>
    <dgm:pt modelId="{73B17AD7-6218-4A29-A3AC-9BDD848F538C}" type="pres">
      <dgm:prSet presAssocID="{7CFB310F-0B6A-4CEB-9557-A7B062F3CFA6}" presName="parentText" presStyleLbl="node1" presStyleIdx="0" presStyleCnt="2" custScaleX="6666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891916-AFAD-42F9-894F-8AC9D90B5059}" type="pres">
      <dgm:prSet presAssocID="{7CFB310F-0B6A-4CEB-9557-A7B062F3CFA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AF9B4B-32CB-4695-B75D-89180C844658}" type="pres">
      <dgm:prSet presAssocID="{CDAFE21D-A42B-4E3A-929D-267D66207E88}" presName="sp" presStyleCnt="0"/>
      <dgm:spPr/>
    </dgm:pt>
    <dgm:pt modelId="{FA69FCBC-DFCB-4E57-920A-C0DF4D5F3878}" type="pres">
      <dgm:prSet presAssocID="{B6F71039-A5B8-491C-B298-3E9038CE9FC5}" presName="linNode" presStyleCnt="0"/>
      <dgm:spPr/>
    </dgm:pt>
    <dgm:pt modelId="{78B20D7F-E098-4DFA-B5CE-3839E27473C3}" type="pres">
      <dgm:prSet presAssocID="{B6F71039-A5B8-491C-B298-3E9038CE9FC5}" presName="parentText" presStyleLbl="node1" presStyleIdx="1" presStyleCnt="2" custScaleX="6666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898110-A446-4D8A-9D09-E337001F9A34}" type="pres">
      <dgm:prSet presAssocID="{B6F71039-A5B8-491C-B298-3E9038CE9FC5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8D36AF-FC3B-474F-860A-BCDD4B2116BD}" srcId="{B6F71039-A5B8-491C-B298-3E9038CE9FC5}" destId="{1F06004C-96B7-4C2E-B25C-9C7C5844EDED}" srcOrd="0" destOrd="0" parTransId="{73B15098-D233-4391-925D-CBD0CA21B346}" sibTransId="{D4DF8DF8-30FE-4A8A-9855-3AE27377F305}"/>
    <dgm:cxn modelId="{8582C4FF-EDDB-4738-8DFF-95A2F420C2EC}" srcId="{EF2484B3-57BC-42C1-9561-04B028DE221C}" destId="{B6F71039-A5B8-491C-B298-3E9038CE9FC5}" srcOrd="1" destOrd="0" parTransId="{90D9D23D-AAE7-4752-9E89-F66732C9CD02}" sibTransId="{C286F5EF-28CA-462C-AFD3-59FEBBD3904E}"/>
    <dgm:cxn modelId="{4D3166F9-497B-4960-BC30-BDEC8A0AA91F}" srcId="{B6F71039-A5B8-491C-B298-3E9038CE9FC5}" destId="{97132BE6-D1C4-4628-922C-50C9B0C3D4BD}" srcOrd="1" destOrd="0" parTransId="{7FEE56AE-7460-4876-A3BE-0434BC2721F4}" sibTransId="{2EBA9805-DEFA-4DBD-8731-C432177BCAC6}"/>
    <dgm:cxn modelId="{B3BBC108-545F-414D-BAAF-055101472C38}" srcId="{EF2484B3-57BC-42C1-9561-04B028DE221C}" destId="{7CFB310F-0B6A-4CEB-9557-A7B062F3CFA6}" srcOrd="0" destOrd="0" parTransId="{13925154-78EC-4652-8085-740BD7024829}" sibTransId="{CDAFE21D-A42B-4E3A-929D-267D66207E88}"/>
    <dgm:cxn modelId="{B9A4C217-6182-4BA8-BDE8-3607578CF125}" type="presOf" srcId="{7CFB310F-0B6A-4CEB-9557-A7B062F3CFA6}" destId="{73B17AD7-6218-4A29-A3AC-9BDD848F538C}" srcOrd="0" destOrd="0" presId="urn:microsoft.com/office/officeart/2005/8/layout/vList5"/>
    <dgm:cxn modelId="{C68B8878-8D91-4921-A7AB-97D12D9A1193}" type="presOf" srcId="{97132BE6-D1C4-4628-922C-50C9B0C3D4BD}" destId="{1B898110-A446-4D8A-9D09-E337001F9A34}" srcOrd="0" destOrd="1" presId="urn:microsoft.com/office/officeart/2005/8/layout/vList5"/>
    <dgm:cxn modelId="{9C60DE80-BB2D-495B-BE48-6D481B29CD74}" type="presOf" srcId="{5C99E67D-CD5A-4ACB-928C-B10C4A67145E}" destId="{6D891916-AFAD-42F9-894F-8AC9D90B5059}" srcOrd="0" destOrd="0" presId="urn:microsoft.com/office/officeart/2005/8/layout/vList5"/>
    <dgm:cxn modelId="{41B52619-A125-46C5-A862-1FCD8062BBB1}" type="presOf" srcId="{EF2484B3-57BC-42C1-9561-04B028DE221C}" destId="{0E19D074-6D5C-408E-9953-0816F074F13C}" srcOrd="0" destOrd="0" presId="urn:microsoft.com/office/officeart/2005/8/layout/vList5"/>
    <dgm:cxn modelId="{A50BFE5A-F0E2-4802-9C43-A4C82D1715BF}" srcId="{7CFB310F-0B6A-4CEB-9557-A7B062F3CFA6}" destId="{4376D699-5DB5-4B79-AD61-077C3ACBF2A8}" srcOrd="1" destOrd="0" parTransId="{8E79B033-AA97-463E-B0EB-AA728707925F}" sibTransId="{56B5C38B-1F14-4FFA-91E8-09D4670B2C52}"/>
    <dgm:cxn modelId="{EA2FAB20-213D-4904-BB73-827B5CED5BF5}" type="presOf" srcId="{4376D699-5DB5-4B79-AD61-077C3ACBF2A8}" destId="{6D891916-AFAD-42F9-894F-8AC9D90B5059}" srcOrd="0" destOrd="1" presId="urn:microsoft.com/office/officeart/2005/8/layout/vList5"/>
    <dgm:cxn modelId="{EDC1E6ED-DD0A-4E74-99E8-9BB62D668E9E}" srcId="{7CFB310F-0B6A-4CEB-9557-A7B062F3CFA6}" destId="{5C99E67D-CD5A-4ACB-928C-B10C4A67145E}" srcOrd="0" destOrd="0" parTransId="{88FAB435-8B53-4616-A3BD-125A91049B67}" sibTransId="{91C04D3C-47B2-4AB0-A9A4-2522E621183A}"/>
    <dgm:cxn modelId="{C889DD9E-C050-42FB-B4F6-519D9C4DA0AD}" type="presOf" srcId="{1F06004C-96B7-4C2E-B25C-9C7C5844EDED}" destId="{1B898110-A446-4D8A-9D09-E337001F9A34}" srcOrd="0" destOrd="0" presId="urn:microsoft.com/office/officeart/2005/8/layout/vList5"/>
    <dgm:cxn modelId="{ABD11085-82A1-4163-9E30-0EAB4BB33422}" type="presOf" srcId="{B6F71039-A5B8-491C-B298-3E9038CE9FC5}" destId="{78B20D7F-E098-4DFA-B5CE-3839E27473C3}" srcOrd="0" destOrd="0" presId="urn:microsoft.com/office/officeart/2005/8/layout/vList5"/>
    <dgm:cxn modelId="{B59BC303-236C-47F7-BB8F-8C1A54FB449A}" type="presParOf" srcId="{0E19D074-6D5C-408E-9953-0816F074F13C}" destId="{E955D85C-72E7-41EA-A167-36FC8FDAD1B7}" srcOrd="0" destOrd="0" presId="urn:microsoft.com/office/officeart/2005/8/layout/vList5"/>
    <dgm:cxn modelId="{3A479EFB-3B9C-405E-8398-C5CA7E712746}" type="presParOf" srcId="{E955D85C-72E7-41EA-A167-36FC8FDAD1B7}" destId="{73B17AD7-6218-4A29-A3AC-9BDD848F538C}" srcOrd="0" destOrd="0" presId="urn:microsoft.com/office/officeart/2005/8/layout/vList5"/>
    <dgm:cxn modelId="{B8FE74E1-9454-4866-9C72-C2F728511377}" type="presParOf" srcId="{E955D85C-72E7-41EA-A167-36FC8FDAD1B7}" destId="{6D891916-AFAD-42F9-894F-8AC9D90B5059}" srcOrd="1" destOrd="0" presId="urn:microsoft.com/office/officeart/2005/8/layout/vList5"/>
    <dgm:cxn modelId="{9E4CD8E8-D33B-4169-ABA3-0B090406065C}" type="presParOf" srcId="{0E19D074-6D5C-408E-9953-0816F074F13C}" destId="{78AF9B4B-32CB-4695-B75D-89180C844658}" srcOrd="1" destOrd="0" presId="urn:microsoft.com/office/officeart/2005/8/layout/vList5"/>
    <dgm:cxn modelId="{8A6A2516-ADFA-46F6-9AAB-86EC8E456218}" type="presParOf" srcId="{0E19D074-6D5C-408E-9953-0816F074F13C}" destId="{FA69FCBC-DFCB-4E57-920A-C0DF4D5F3878}" srcOrd="2" destOrd="0" presId="urn:microsoft.com/office/officeart/2005/8/layout/vList5"/>
    <dgm:cxn modelId="{593EC457-D08D-4B88-AA7D-7BD572306BC1}" type="presParOf" srcId="{FA69FCBC-DFCB-4E57-920A-C0DF4D5F3878}" destId="{78B20D7F-E098-4DFA-B5CE-3839E27473C3}" srcOrd="0" destOrd="0" presId="urn:microsoft.com/office/officeart/2005/8/layout/vList5"/>
    <dgm:cxn modelId="{19B7CF90-B36C-449D-BC26-0094010C7424}" type="presParOf" srcId="{FA69FCBC-DFCB-4E57-920A-C0DF4D5F3878}" destId="{1B898110-A446-4D8A-9D09-E337001F9A3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856EF0-E48E-4A4D-98D3-E083E960CE62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325957-012F-4A3F-9DE8-0BDEC18484C3}">
      <dgm:prSet phldrT="[Text]" custT="1"/>
      <dgm:spPr>
        <a:xfrm>
          <a:off x="3758732" y="408979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Assess Sites and preparation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A4B0284-5338-4F6A-8623-CA445577340D}" type="parTrans" cxnId="{142D1FC1-E0CF-4D89-AEFD-35D4FD5ABFA9}">
      <dgm:prSet/>
      <dgm:spPr/>
      <dgm:t>
        <a:bodyPr/>
        <a:lstStyle/>
        <a:p>
          <a:endParaRPr lang="en-US"/>
        </a:p>
      </dgm:t>
    </dgm:pt>
    <dgm:pt modelId="{50FF24BE-9DD0-44FB-A03D-462B238319CF}" type="sibTrans" cxnId="{142D1FC1-E0CF-4D89-AEFD-35D4FD5ABFA9}">
      <dgm:prSet/>
      <dgm:spPr/>
      <dgm:t>
        <a:bodyPr/>
        <a:lstStyle/>
        <a:p>
          <a:endParaRPr lang="en-US"/>
        </a:p>
      </dgm:t>
    </dgm:pt>
    <dgm:pt modelId="{A3E9077E-C876-465B-8670-9642338F9848}">
      <dgm:prSet phldrT="[Text]" custT="1"/>
      <dgm:spPr>
        <a:xfrm>
          <a:off x="2302549" y="977800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Prep for Tree Spring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788F212D-5717-4F2D-B99C-31917C2ABAB1}" type="parTrans" cxnId="{3A570E4D-C7A8-4359-937F-462FF625CA28}">
      <dgm:prSet/>
      <dgm:spPr>
        <a:xfrm>
          <a:off x="2607275" y="815280"/>
          <a:ext cx="1456182" cy="162520"/>
        </a:xfr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001A402-F8C9-4E89-9226-0D14F609C362}" type="sibTrans" cxnId="{3A570E4D-C7A8-4359-937F-462FF625CA28}">
      <dgm:prSet/>
      <dgm:spPr/>
      <dgm:t>
        <a:bodyPr/>
        <a:lstStyle/>
        <a:p>
          <a:endParaRPr lang="en-US"/>
        </a:p>
      </dgm:t>
    </dgm:pt>
    <dgm:pt modelId="{79789A38-2B02-4B73-8BA8-D53A3415B206}">
      <dgm:prSet phldrT="[Text]" custT="1"/>
      <dgm:spPr>
        <a:xfrm>
          <a:off x="1814469" y="1546621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and assemble formworks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A7D077F-A0B2-4B7D-840D-2D316660BD06}" type="parTrans" cxnId="{B107A979-8B01-4BBD-B10B-06ABC896932D}">
      <dgm:prSet/>
      <dgm:spPr>
        <a:xfrm>
          <a:off x="2119195" y="1384101"/>
          <a:ext cx="48808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C90EE59E-E795-475C-A365-E8F5651EA5A1}" type="sibTrans" cxnId="{B107A979-8B01-4BBD-B10B-06ABC896932D}">
      <dgm:prSet/>
      <dgm:spPr/>
      <dgm:t>
        <a:bodyPr/>
        <a:lstStyle/>
        <a:p>
          <a:endParaRPr lang="en-US"/>
        </a:p>
      </dgm:t>
    </dgm:pt>
    <dgm:pt modelId="{91D3F02A-6C8D-4E54-B508-6C7B4739806F}">
      <dgm:prSet phldrT="[Text]" custT="1"/>
      <dgm:spPr>
        <a:xfrm>
          <a:off x="2685207" y="1546621"/>
          <a:ext cx="714874" cy="406300"/>
        </a:xfr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Slab Pouring for Spring Box +Pump house +Solar Stand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D06D9D7-057B-4880-AF85-F086B699C6F0}" type="parTrans" cxnId="{54886BD5-F082-4403-9047-80B78D76FBBC}">
      <dgm:prSet/>
      <dgm:spPr>
        <a:xfrm>
          <a:off x="2607275" y="1384101"/>
          <a:ext cx="435369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3DC6DB53-184F-4136-8C32-4166D9329ABD}" type="sibTrans" cxnId="{54886BD5-F082-4403-9047-80B78D76FBBC}">
      <dgm:prSet/>
      <dgm:spPr/>
      <dgm:t>
        <a:bodyPr/>
        <a:lstStyle/>
        <a:p>
          <a:endParaRPr lang="en-US"/>
        </a:p>
      </dgm:t>
    </dgm:pt>
    <dgm:pt modelId="{14BAF16C-8826-48B0-9DAD-8A7F865FFC0C}">
      <dgm:prSet phldrT="[Text]" custT="1"/>
      <dgm:spPr>
        <a:xfrm>
          <a:off x="4026484" y="977800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Prep for Storage Tank and pipe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E7F1C8F-1AF9-424C-A14A-2DD0EF8EC518}" type="parTrans" cxnId="{8017F6BD-789E-4FFE-B846-F71519469137}">
      <dgm:prSet/>
      <dgm:spPr>
        <a:xfrm>
          <a:off x="4063457" y="815280"/>
          <a:ext cx="267752" cy="162520"/>
        </a:xfr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1AFADC3-C92F-4548-8C3D-8F9CA88663DF}" type="sibTrans" cxnId="{8017F6BD-789E-4FFE-B846-F71519469137}">
      <dgm:prSet/>
      <dgm:spPr/>
      <dgm:t>
        <a:bodyPr/>
        <a:lstStyle/>
        <a:p>
          <a:endParaRPr lang="en-US"/>
        </a:p>
      </dgm:t>
    </dgm:pt>
    <dgm:pt modelId="{DB19911A-F88B-4FA4-B146-5582131D3B05}">
      <dgm:prSet phldrT="[Text]" custT="1"/>
      <dgm:spPr>
        <a:xfrm>
          <a:off x="3630341" y="1546621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Site Prep for Storage Tank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A3800AB-3B83-4DCA-A1AA-E7AAE164A34E}" type="parTrans" cxnId="{D5E7D6EE-6772-43D5-A9BE-63DD5EB2A25A}">
      <dgm:prSet/>
      <dgm:spPr>
        <a:xfrm>
          <a:off x="3935067" y="1384101"/>
          <a:ext cx="396143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903FB8E-58E2-4559-881D-96497188F17C}" type="sibTrans" cxnId="{D5E7D6EE-6772-43D5-A9BE-63DD5EB2A25A}">
      <dgm:prSet/>
      <dgm:spPr/>
      <dgm:t>
        <a:bodyPr/>
        <a:lstStyle/>
        <a:p>
          <a:endParaRPr lang="en-US"/>
        </a:p>
      </dgm:t>
    </dgm:pt>
    <dgm:pt modelId="{B38C507A-F82D-4447-B1F4-3C0973C7C8AD}">
      <dgm:prSet phldrT="[Text]"/>
      <dgm:spPr>
        <a:xfrm>
          <a:off x="0" y="368349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1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29B6CE8-7B27-432B-958E-B194B449DC64}" type="parTrans" cxnId="{73A55B41-C2A5-4EA6-9D7E-6FC3D282F4BD}">
      <dgm:prSet/>
      <dgm:spPr/>
      <dgm:t>
        <a:bodyPr/>
        <a:lstStyle/>
        <a:p>
          <a:endParaRPr lang="en-US"/>
        </a:p>
      </dgm:t>
    </dgm:pt>
    <dgm:pt modelId="{65F17610-9E7B-419D-9C5D-6F5DDC1B9BA0}" type="sibTrans" cxnId="{73A55B41-C2A5-4EA6-9D7E-6FC3D282F4BD}">
      <dgm:prSet/>
      <dgm:spPr/>
      <dgm:t>
        <a:bodyPr/>
        <a:lstStyle/>
        <a:p>
          <a:endParaRPr lang="en-US"/>
        </a:p>
      </dgm:t>
    </dgm:pt>
    <dgm:pt modelId="{365EC5EB-5950-4233-9BCF-91A78B3906E0}">
      <dgm:prSet phldrT="[Text]"/>
      <dgm:spPr>
        <a:xfrm>
          <a:off x="0" y="937170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2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B85E90E-7EFF-4A15-A18B-496AE0C40DB1}" type="parTrans" cxnId="{3087B0C8-A345-41A1-8F17-C33556A22515}">
      <dgm:prSet/>
      <dgm:spPr/>
      <dgm:t>
        <a:bodyPr/>
        <a:lstStyle/>
        <a:p>
          <a:endParaRPr lang="en-US"/>
        </a:p>
      </dgm:t>
    </dgm:pt>
    <dgm:pt modelId="{03AF819A-646B-407C-97EF-7B283AFA994B}" type="sibTrans" cxnId="{3087B0C8-A345-41A1-8F17-C33556A22515}">
      <dgm:prSet/>
      <dgm:spPr/>
      <dgm:t>
        <a:bodyPr/>
        <a:lstStyle/>
        <a:p>
          <a:endParaRPr lang="en-US"/>
        </a:p>
      </dgm:t>
    </dgm:pt>
    <dgm:pt modelId="{E80D37FF-C58A-45AA-A219-9F4325335B7D}">
      <dgm:prSet phldrT="[Text]"/>
      <dgm:spPr>
        <a:xfrm>
          <a:off x="0" y="1505991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3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C8B07F9-765F-4C5C-97F3-95BBFA407BB8}" type="parTrans" cxnId="{EDD5CC9A-8E5C-4B6F-BCC5-77D62B3AC77A}">
      <dgm:prSet/>
      <dgm:spPr/>
      <dgm:t>
        <a:bodyPr/>
        <a:lstStyle/>
        <a:p>
          <a:endParaRPr lang="en-US"/>
        </a:p>
      </dgm:t>
    </dgm:pt>
    <dgm:pt modelId="{0330D3C7-00DA-4739-9E91-FC494A3AB7A2}" type="sibTrans" cxnId="{EDD5CC9A-8E5C-4B6F-BCC5-77D62B3AC77A}">
      <dgm:prSet/>
      <dgm:spPr/>
      <dgm:t>
        <a:bodyPr/>
        <a:lstStyle/>
        <a:p>
          <a:endParaRPr lang="en-US"/>
        </a:p>
      </dgm:t>
    </dgm:pt>
    <dgm:pt modelId="{8B7F0728-EF30-4616-BF7D-E10B6A29F22D}">
      <dgm:prSet phldrT="[Text]" custT="1"/>
      <dgm:spPr>
        <a:xfrm>
          <a:off x="4422627" y="1546621"/>
          <a:ext cx="609451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Continue Pipeline Excavation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AA2C5B7-6F87-4E76-B25D-09956B08F2E5}" type="parTrans" cxnId="{602DEDA6-51F8-4C53-A519-CF8C6E54693F}">
      <dgm:prSet/>
      <dgm:spPr>
        <a:xfrm>
          <a:off x="4331210" y="1384101"/>
          <a:ext cx="396143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2A8AA092-D23F-4966-9BE9-67B2FDDE89F9}" type="sibTrans" cxnId="{602DEDA6-51F8-4C53-A519-CF8C6E54693F}">
      <dgm:prSet/>
      <dgm:spPr/>
      <dgm:t>
        <a:bodyPr/>
        <a:lstStyle/>
        <a:p>
          <a:endParaRPr lang="en-US"/>
        </a:p>
      </dgm:t>
    </dgm:pt>
    <dgm:pt modelId="{276F60FA-F4F1-48DC-82FB-9FA78C6D2467}">
      <dgm:prSet phldrT="[Text]"/>
      <dgm:spPr>
        <a:xfrm>
          <a:off x="0" y="2074812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4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5A748EB8-54FC-4C66-AC56-BD34F7F4BD78}" type="parTrans" cxnId="{4F928488-F4B7-4664-9AE2-2CE60A435BAE}">
      <dgm:prSet/>
      <dgm:spPr/>
      <dgm:t>
        <a:bodyPr/>
        <a:lstStyle/>
        <a:p>
          <a:endParaRPr lang="en-US"/>
        </a:p>
      </dgm:t>
    </dgm:pt>
    <dgm:pt modelId="{9F5DC89D-89F4-4650-ACB3-253E84851E88}" type="sibTrans" cxnId="{4F928488-F4B7-4664-9AE2-2CE60A435BAE}">
      <dgm:prSet/>
      <dgm:spPr/>
      <dgm:t>
        <a:bodyPr/>
        <a:lstStyle/>
        <a:p>
          <a:endParaRPr lang="en-US"/>
        </a:p>
      </dgm:t>
    </dgm:pt>
    <dgm:pt modelId="{3FA1ADFD-FEC9-43FF-BE1D-A0736DD76476}">
      <dgm:prSet phldrT="[Text]"/>
      <dgm:spPr>
        <a:xfrm>
          <a:off x="0" y="2643633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5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7F580B2-B160-4F05-8A22-2D8F76BB718F}" type="parTrans" cxnId="{B808AD8C-4BD0-4D6C-BACB-98A6A3EAC0CD}">
      <dgm:prSet/>
      <dgm:spPr/>
      <dgm:t>
        <a:bodyPr/>
        <a:lstStyle/>
        <a:p>
          <a:endParaRPr lang="en-US"/>
        </a:p>
      </dgm:t>
    </dgm:pt>
    <dgm:pt modelId="{6F81FFAF-3584-427D-BDEB-072109CA94A7}" type="sibTrans" cxnId="{B808AD8C-4BD0-4D6C-BACB-98A6A3EAC0CD}">
      <dgm:prSet/>
      <dgm:spPr/>
      <dgm:t>
        <a:bodyPr/>
        <a:lstStyle/>
        <a:p>
          <a:endParaRPr lang="en-US"/>
        </a:p>
      </dgm:t>
    </dgm:pt>
    <dgm:pt modelId="{C1CBBF34-2B9A-4B0F-90EC-89ADBC2126D4}">
      <dgm:prSet phldrT="[Text]"/>
      <dgm:spPr>
        <a:xfrm>
          <a:off x="0" y="3212455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6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387ECD35-A5CF-46DA-A089-AE8905671EFB}" type="parTrans" cxnId="{15B2D38E-4D51-4B94-A248-DA637F7A0925}">
      <dgm:prSet/>
      <dgm:spPr/>
      <dgm:t>
        <a:bodyPr/>
        <a:lstStyle/>
        <a:p>
          <a:endParaRPr lang="en-US"/>
        </a:p>
      </dgm:t>
    </dgm:pt>
    <dgm:pt modelId="{77A401E2-8F6F-4B6E-9487-C54F877CAA53}" type="sibTrans" cxnId="{15B2D38E-4D51-4B94-A248-DA637F7A0925}">
      <dgm:prSet/>
      <dgm:spPr/>
      <dgm:t>
        <a:bodyPr/>
        <a:lstStyle/>
        <a:p>
          <a:endParaRPr lang="en-US"/>
        </a:p>
      </dgm:t>
    </dgm:pt>
    <dgm:pt modelId="{FDDF36EA-9AF8-453E-AC30-66AD39D5567B}">
      <dgm:prSet phldrT="[Text]"/>
      <dgm:spPr>
        <a:xfrm>
          <a:off x="0" y="3781276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7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3951503E-4293-401A-9AFE-5C702C29926F}" type="parTrans" cxnId="{E8FB23F8-0CBB-4EDA-82EA-8B6712F03BCC}">
      <dgm:prSet/>
      <dgm:spPr/>
      <dgm:t>
        <a:bodyPr/>
        <a:lstStyle/>
        <a:p>
          <a:endParaRPr lang="en-US"/>
        </a:p>
      </dgm:t>
    </dgm:pt>
    <dgm:pt modelId="{A6BA9446-7F14-4D52-9A40-2987BA5E2C35}" type="sibTrans" cxnId="{E8FB23F8-0CBB-4EDA-82EA-8B6712F03BCC}">
      <dgm:prSet/>
      <dgm:spPr/>
      <dgm:t>
        <a:bodyPr/>
        <a:lstStyle/>
        <a:p>
          <a:endParaRPr lang="en-US"/>
        </a:p>
      </dgm:t>
    </dgm:pt>
    <dgm:pt modelId="{81650F53-01C8-43EE-82F5-39A665E5C406}">
      <dgm:prSet phldrT="[Text]"/>
      <dgm:spPr>
        <a:xfrm>
          <a:off x="0" y="4350097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8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F613786-5CDF-4893-81D2-BD2E6ABEF88B}" type="parTrans" cxnId="{FFE25E31-FD67-4E8E-982C-0CDD383886E0}">
      <dgm:prSet/>
      <dgm:spPr/>
      <dgm:t>
        <a:bodyPr/>
        <a:lstStyle/>
        <a:p>
          <a:endParaRPr lang="en-US"/>
        </a:p>
      </dgm:t>
    </dgm:pt>
    <dgm:pt modelId="{3406DD9C-4D1D-4F3F-B2A1-CD39E17C76C1}" type="sibTrans" cxnId="{FFE25E31-FD67-4E8E-982C-0CDD383886E0}">
      <dgm:prSet/>
      <dgm:spPr/>
      <dgm:t>
        <a:bodyPr/>
        <a:lstStyle/>
        <a:p>
          <a:endParaRPr lang="en-US"/>
        </a:p>
      </dgm:t>
    </dgm:pt>
    <dgm:pt modelId="{ECA9C384-8907-4C01-BE1B-2DBCBD469211}">
      <dgm:prSet phldrT="[Text]"/>
      <dgm:spPr>
        <a:xfrm>
          <a:off x="0" y="4918918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9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69DC503-33FD-488C-BF7D-0A00C9942B7B}" type="parTrans" cxnId="{65F7A5A9-8608-4D56-BFA4-5D780492B04F}">
      <dgm:prSet/>
      <dgm:spPr/>
      <dgm:t>
        <a:bodyPr/>
        <a:lstStyle/>
        <a:p>
          <a:endParaRPr lang="en-US"/>
        </a:p>
      </dgm:t>
    </dgm:pt>
    <dgm:pt modelId="{19184794-EEA3-4F55-B9EE-26CAE11B8958}" type="sibTrans" cxnId="{65F7A5A9-8608-4D56-BFA4-5D780492B04F}">
      <dgm:prSet/>
      <dgm:spPr/>
      <dgm:t>
        <a:bodyPr/>
        <a:lstStyle/>
        <a:p>
          <a:endParaRPr lang="en-US"/>
        </a:p>
      </dgm:t>
    </dgm:pt>
    <dgm:pt modelId="{C1101036-EBBD-4960-A6FA-E705D913C47F}">
      <dgm:prSet phldrT="[Text]"/>
      <dgm:spPr>
        <a:xfrm>
          <a:off x="0" y="5487739"/>
          <a:ext cx="5943599" cy="487560"/>
        </a:xfr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r>
            <a:rPr lang="en-US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10</a:t>
          </a:r>
          <a:endParaRPr lang="en-US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ADAE75A-1956-44AD-961F-4BCBB652B7E8}" type="parTrans" cxnId="{55621BE6-9564-41EB-AB4C-F3E1308CE0FB}">
      <dgm:prSet/>
      <dgm:spPr/>
      <dgm:t>
        <a:bodyPr/>
        <a:lstStyle/>
        <a:p>
          <a:endParaRPr lang="en-US"/>
        </a:p>
      </dgm:t>
    </dgm:pt>
    <dgm:pt modelId="{B84C066E-3659-4473-8EA9-18BAF6296192}" type="sibTrans" cxnId="{55621BE6-9564-41EB-AB4C-F3E1308CE0FB}">
      <dgm:prSet/>
      <dgm:spPr/>
      <dgm:t>
        <a:bodyPr/>
        <a:lstStyle/>
        <a:p>
          <a:endParaRPr lang="en-US"/>
        </a:p>
      </dgm:t>
    </dgm:pt>
    <dgm:pt modelId="{2B9D4BAC-D1E0-4D32-93B5-CD981E10BCBC}">
      <dgm:prSet phldrT="[Text]" custT="1"/>
      <dgm:spPr>
        <a:xfrm>
          <a:off x="5214914" y="977800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Prep for FPS Spring Box Modification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9708A8E-F9A1-47F0-BC83-153C0965E646}" type="parTrans" cxnId="{F6E48D46-E0D5-4A28-94E6-6561B60EE24A}">
      <dgm:prSet/>
      <dgm:spPr>
        <a:xfrm>
          <a:off x="4063457" y="815280"/>
          <a:ext cx="1456182" cy="162520"/>
        </a:xfr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3203359-8171-49CC-94E6-F8408EDBCFF6}" type="sibTrans" cxnId="{F6E48D46-E0D5-4A28-94E6-6561B60EE24A}">
      <dgm:prSet/>
      <dgm:spPr/>
      <dgm:t>
        <a:bodyPr/>
        <a:lstStyle/>
        <a:p>
          <a:endParaRPr lang="en-US"/>
        </a:p>
      </dgm:t>
    </dgm:pt>
    <dgm:pt modelId="{E11838D3-54C6-4535-B8A3-9AEE57CCFA6B}">
      <dgm:prSet phldrT="[Text]" custT="1"/>
      <dgm:spPr>
        <a:xfrm>
          <a:off x="3630341" y="2115442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Foundation work for Storage Tank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B3A08A6-F19B-43CF-A2E4-2388B34B3B24}" type="parTrans" cxnId="{1DD005EB-817C-4EB2-A41A-20B99F86FBB9}">
      <dgm:prSet/>
      <dgm:spPr>
        <a:xfrm>
          <a:off x="3889347" y="1952922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C890A71-3ED7-4C9B-9674-8B78C2DD1C60}" type="sibTrans" cxnId="{1DD005EB-817C-4EB2-A41A-20B99F86FBB9}">
      <dgm:prSet/>
      <dgm:spPr/>
      <dgm:t>
        <a:bodyPr/>
        <a:lstStyle/>
        <a:p>
          <a:endParaRPr lang="en-US"/>
        </a:p>
      </dgm:t>
    </dgm:pt>
    <dgm:pt modelId="{4AF5A28F-A35F-420F-832F-3189181D50C7}">
      <dgm:prSet phldrT="[Text]" custT="1"/>
      <dgm:spPr>
        <a:xfrm>
          <a:off x="2737919" y="2115442"/>
          <a:ext cx="609451" cy="406300"/>
        </a:xfr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Spring Box Concrete Pouring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B6AEA90-0894-4CB0-98F8-02AEBE4CB7E6}" type="parTrans" cxnId="{82D77B43-2AB5-422D-8159-D6B2A2F4186B}">
      <dgm:prSet/>
      <dgm:spPr>
        <a:xfrm>
          <a:off x="2996924" y="1952922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D3917AF-C76B-4CDA-BD87-6D7B30059C16}" type="sibTrans" cxnId="{82D77B43-2AB5-422D-8159-D6B2A2F4186B}">
      <dgm:prSet/>
      <dgm:spPr/>
      <dgm:t>
        <a:bodyPr/>
        <a:lstStyle/>
        <a:p>
          <a:endParaRPr lang="en-US"/>
        </a:p>
      </dgm:t>
    </dgm:pt>
    <dgm:pt modelId="{F127EB2C-3068-4D19-A193-F18AB8A3DBAC}">
      <dgm:prSet phldrT="[Text]" custT="1"/>
      <dgm:spPr>
        <a:xfrm>
          <a:off x="1814469" y="2115442"/>
          <a:ext cx="609451" cy="406300"/>
        </a:xfr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Pump House CMU Laying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7C02D79-FE48-44BB-A459-ABFEC9B4A84A}" type="parTrans" cxnId="{F9C26F27-10E0-42EB-BAB0-D8829B321B31}">
      <dgm:prSet/>
      <dgm:spPr>
        <a:xfrm>
          <a:off x="2073475" y="1952922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5BB07F42-9172-4DEE-9416-DAA3294568D8}" type="sibTrans" cxnId="{F9C26F27-10E0-42EB-BAB0-D8829B321B31}">
      <dgm:prSet/>
      <dgm:spPr/>
      <dgm:t>
        <a:bodyPr/>
        <a:lstStyle/>
        <a:p>
          <a:endParaRPr lang="en-US"/>
        </a:p>
      </dgm:t>
    </dgm:pt>
    <dgm:pt modelId="{BB274ADB-F4F9-4527-BF2B-C437FD8FF785}">
      <dgm:prSet phldrT="[Text]" custT="1"/>
      <dgm:spPr>
        <a:xfrm>
          <a:off x="4422627" y="2115442"/>
          <a:ext cx="609451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Transport Tanks to the location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73EEDD4-686F-4D99-89A1-BAFE8B981CA0}" type="parTrans" cxnId="{E60BC003-594C-464D-9513-E37AEE11E0EC}">
      <dgm:prSet/>
      <dgm:spPr>
        <a:xfrm>
          <a:off x="4681633" y="1952922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8BCDB93E-03EE-4865-9382-695EE3943044}" type="sibTrans" cxnId="{E60BC003-594C-464D-9513-E37AEE11E0EC}">
      <dgm:prSet/>
      <dgm:spPr/>
      <dgm:t>
        <a:bodyPr/>
        <a:lstStyle/>
        <a:p>
          <a:endParaRPr lang="en-US"/>
        </a:p>
      </dgm:t>
    </dgm:pt>
    <dgm:pt modelId="{959B8CC7-89F0-4514-B498-4F6E61593B22}">
      <dgm:prSet phldrT="[Text]" custT="1"/>
      <dgm:spPr>
        <a:xfrm>
          <a:off x="5214914" y="1546621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Hike to mountain top and modify box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DB2784F-A2C4-4C85-972D-76667DF8B3F3}" type="parTrans" cxnId="{F7CF161B-4AB7-4990-BC22-F6B045F4654A}">
      <dgm:prSet/>
      <dgm:spPr>
        <a:xfrm>
          <a:off x="5473920" y="1384101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28F84C3-0558-490F-8F13-2C2CB2C1BB08}" type="sibTrans" cxnId="{F7CF161B-4AB7-4990-BC22-F6B045F4654A}">
      <dgm:prSet/>
      <dgm:spPr/>
      <dgm:t>
        <a:bodyPr/>
        <a:lstStyle/>
        <a:p>
          <a:endParaRPr lang="en-US"/>
        </a:p>
      </dgm:t>
    </dgm:pt>
    <dgm:pt modelId="{7330F2BA-A76C-4CE9-B497-A9FF6BE60D27}">
      <dgm:prSet phldrT="[Text]" custT="1"/>
      <dgm:spPr>
        <a:xfrm>
          <a:off x="5214914" y="2115442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Hike back to the village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06204DB-2D39-4BB4-89B2-AEAD2CA112B2}" type="parTrans" cxnId="{32D0E857-6071-4E59-88D4-7C1D5C67680B}">
      <dgm:prSet/>
      <dgm:spPr>
        <a:xfrm>
          <a:off x="5473920" y="1952922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95EBCA16-CCBD-4E7A-91B3-6B6814EE9A23}" type="sibTrans" cxnId="{32D0E857-6071-4E59-88D4-7C1D5C67680B}">
      <dgm:prSet/>
      <dgm:spPr/>
      <dgm:t>
        <a:bodyPr/>
        <a:lstStyle/>
        <a:p>
          <a:endParaRPr lang="en-US"/>
        </a:p>
      </dgm:t>
    </dgm:pt>
    <dgm:pt modelId="{C3737D41-B0FB-4B1A-A713-E74690D13E74}">
      <dgm:prSet phldrT="[Text]" custT="1"/>
      <dgm:spPr>
        <a:xfrm>
          <a:off x="4422627" y="2684264"/>
          <a:ext cx="609451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Pipeline Excavation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C112FA3-B891-468A-9FA7-D497CD9E5394}" type="parTrans" cxnId="{96FD085B-2B0F-4F75-B652-657CFE3EBD3E}">
      <dgm:prSet/>
      <dgm:spPr>
        <a:xfrm>
          <a:off x="4681633" y="2521743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03C2E0A9-B67D-4735-BC74-89BB3471E9A6}" type="sibTrans" cxnId="{96FD085B-2B0F-4F75-B652-657CFE3EBD3E}">
      <dgm:prSet/>
      <dgm:spPr/>
      <dgm:t>
        <a:bodyPr/>
        <a:lstStyle/>
        <a:p>
          <a:endParaRPr lang="en-US"/>
        </a:p>
      </dgm:t>
    </dgm:pt>
    <dgm:pt modelId="{F9BE9604-C490-48F0-B380-693060F850AA}">
      <dgm:prSet phldrT="[Text]" custT="1"/>
      <dgm:spPr>
        <a:xfrm>
          <a:off x="2737919" y="2684264"/>
          <a:ext cx="609451" cy="406300"/>
        </a:xfr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Install Pump and Batteries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75C101B-63DE-452C-88FF-F5B060286DA3}" type="parTrans" cxnId="{6A3115B7-F944-4A9F-AED1-6A9DB9E7D6DA}">
      <dgm:prSet/>
      <dgm:spPr>
        <a:xfrm>
          <a:off x="2996924" y="2521743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EE5ECFD-12FF-44CC-BF74-48BD54149F03}" type="sibTrans" cxnId="{6A3115B7-F944-4A9F-AED1-6A9DB9E7D6DA}">
      <dgm:prSet/>
      <dgm:spPr/>
      <dgm:t>
        <a:bodyPr/>
        <a:lstStyle/>
        <a:p>
          <a:endParaRPr lang="en-US"/>
        </a:p>
      </dgm:t>
    </dgm:pt>
    <dgm:pt modelId="{6A18105F-0689-4BF7-A996-ABE74A6A1A98}">
      <dgm:prSet phldrT="[Text]" custT="1"/>
      <dgm:spPr>
        <a:xfrm>
          <a:off x="1814469" y="2684264"/>
          <a:ext cx="609451" cy="406300"/>
        </a:xfr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Install Solar Stands and Panels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47B8604-9AB9-46F6-BD9D-CE0844ADDC71}" type="parTrans" cxnId="{815E07AF-CC5A-4051-9C08-710A7546AB87}">
      <dgm:prSet/>
      <dgm:spPr>
        <a:xfrm>
          <a:off x="2073475" y="2521743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9632BEF2-C006-4FC8-A819-60E46024DC7A}" type="sibTrans" cxnId="{815E07AF-CC5A-4051-9C08-710A7546AB87}">
      <dgm:prSet/>
      <dgm:spPr/>
      <dgm:t>
        <a:bodyPr/>
        <a:lstStyle/>
        <a:p>
          <a:endParaRPr lang="en-US"/>
        </a:p>
      </dgm:t>
    </dgm:pt>
    <dgm:pt modelId="{E0ABFAF7-700F-4BEF-A0DF-BA82F9C9C50F}">
      <dgm:prSet phldrT="[Text]" custT="1"/>
      <dgm:spPr>
        <a:xfrm>
          <a:off x="1814469" y="5528369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Final System Check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3B6E445-FE61-4B6B-8BD3-796791C545EC}" type="parTrans" cxnId="{21E18C02-EE08-40ED-97DF-D1EA8040476A}">
      <dgm:prSet/>
      <dgm:spPr>
        <a:xfrm>
          <a:off x="2073475" y="5365849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E861D2B1-B2DF-457F-87A2-FF1EA8538D0C}" type="sibTrans" cxnId="{21E18C02-EE08-40ED-97DF-D1EA8040476A}">
      <dgm:prSet/>
      <dgm:spPr/>
      <dgm:t>
        <a:bodyPr/>
        <a:lstStyle/>
        <a:p>
          <a:endParaRPr lang="en-US"/>
        </a:p>
      </dgm:t>
    </dgm:pt>
    <dgm:pt modelId="{A1F9875A-902D-46E5-A3B0-6841A3E5D62F}">
      <dgm:prSet phldrT="[Text]" custT="1"/>
      <dgm:spPr>
        <a:xfrm>
          <a:off x="2737919" y="5528369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Final System Check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F59A7AE-38D4-4AB2-9B50-8C4D6FD3CBAA}" type="parTrans" cxnId="{DD370859-C9EA-442E-98E4-80B0AB91846C}">
      <dgm:prSet/>
      <dgm:spPr>
        <a:xfrm>
          <a:off x="2996924" y="5365849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A2896E5-42A2-4221-AF6F-7BE08200B906}" type="sibTrans" cxnId="{DD370859-C9EA-442E-98E4-80B0AB91846C}">
      <dgm:prSet/>
      <dgm:spPr/>
      <dgm:t>
        <a:bodyPr/>
        <a:lstStyle/>
        <a:p>
          <a:endParaRPr lang="en-US"/>
        </a:p>
      </dgm:t>
    </dgm:pt>
    <dgm:pt modelId="{0365A105-42FC-42C3-86B6-DBA514752647}">
      <dgm:prSet phldrT="[Text]" custT="1"/>
      <dgm:spPr>
        <a:xfrm>
          <a:off x="3630341" y="5528369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Room for Delays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7BC0A51-8A35-412B-BA4F-60AAE49A5E45}" type="parTrans" cxnId="{29B37ADC-155D-4A36-A4A5-7413A217E65B}">
      <dgm:prSet/>
      <dgm:spPr>
        <a:xfrm>
          <a:off x="3889347" y="5365849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31F47ED9-CBC9-41DC-B21D-9BB326E3A010}" type="sibTrans" cxnId="{29B37ADC-155D-4A36-A4A5-7413A217E65B}">
      <dgm:prSet/>
      <dgm:spPr/>
      <dgm:t>
        <a:bodyPr/>
        <a:lstStyle/>
        <a:p>
          <a:endParaRPr lang="en-US"/>
        </a:p>
      </dgm:t>
    </dgm:pt>
    <dgm:pt modelId="{79D0E6B5-58CE-4006-A121-8A46D3BA1473}">
      <dgm:prSet phldrT="[Text]" custT="1"/>
      <dgm:spPr>
        <a:xfrm>
          <a:off x="3630341" y="2684264"/>
          <a:ext cx="609451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Pipeline Excavation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CF4E633-E4C1-4D34-8887-316C2560F08A}" type="parTrans" cxnId="{97A06238-0C76-4774-8B6C-CC8AE9B015C7}">
      <dgm:prSet/>
      <dgm:spPr>
        <a:xfrm>
          <a:off x="3889347" y="2521743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6A678FC0-A2A4-415F-B5DC-66D11A460D25}" type="sibTrans" cxnId="{97A06238-0C76-4774-8B6C-CC8AE9B015C7}">
      <dgm:prSet/>
      <dgm:spPr/>
      <dgm:t>
        <a:bodyPr/>
        <a:lstStyle/>
        <a:p>
          <a:endParaRPr lang="en-US"/>
        </a:p>
      </dgm:t>
    </dgm:pt>
    <dgm:pt modelId="{9AFA14DD-B394-40D6-ACDD-A92DE5F7A97C}">
      <dgm:prSet phldrT="[Text]" custT="1"/>
      <dgm:spPr>
        <a:xfrm>
          <a:off x="4422627" y="5528369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Room for Delays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4D5BD4D-C54F-4C0B-8C8A-C842843BB278}" type="parTrans" cxnId="{C635F7C1-8AF9-40CB-B048-704CF244C928}">
      <dgm:prSet/>
      <dgm:spPr>
        <a:xfrm>
          <a:off x="4681633" y="5365849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B83E0A8-E775-45DC-BFA8-EF2C4A572254}" type="sibTrans" cxnId="{C635F7C1-8AF9-40CB-B048-704CF244C928}">
      <dgm:prSet/>
      <dgm:spPr/>
      <dgm:t>
        <a:bodyPr/>
        <a:lstStyle/>
        <a:p>
          <a:endParaRPr lang="en-US"/>
        </a:p>
      </dgm:t>
    </dgm:pt>
    <dgm:pt modelId="{08E9EA1D-C0C6-40C8-89DB-4611C7A7A161}">
      <dgm:prSet phldrT="[Text]" custT="1"/>
      <dgm:spPr>
        <a:xfrm>
          <a:off x="4422627" y="3253085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Valve Installation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F9C8191-7DCD-47CE-B5C2-DBACB48E85B5}" type="parTrans" cxnId="{A46B2CFD-3915-40A9-817B-B9E2DDACDC71}">
      <dgm:prSet/>
      <dgm:spPr>
        <a:xfrm>
          <a:off x="4681633" y="3090564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23F0E7F6-FF45-4C26-8D30-ED66544EFE14}" type="sibTrans" cxnId="{A46B2CFD-3915-40A9-817B-B9E2DDACDC71}">
      <dgm:prSet/>
      <dgm:spPr/>
      <dgm:t>
        <a:bodyPr/>
        <a:lstStyle/>
        <a:p>
          <a:endParaRPr lang="en-US"/>
        </a:p>
      </dgm:t>
    </dgm:pt>
    <dgm:pt modelId="{21FD9058-5533-4D58-A271-4F4E215C70C0}">
      <dgm:prSet phldrT="[Text]" custT="1"/>
      <dgm:spPr>
        <a:xfrm>
          <a:off x="3630341" y="3253085"/>
          <a:ext cx="609451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Start Pipe Installation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53017BB-3D6B-4DFC-972C-4864C7FD246B}" type="parTrans" cxnId="{CC707C95-9917-490B-B797-52A9FA8AE65F}">
      <dgm:prSet/>
      <dgm:spPr>
        <a:xfrm>
          <a:off x="3889347" y="3090564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8ECDAFCA-5DA1-49CB-9A26-290CD72FA60A}" type="sibTrans" cxnId="{CC707C95-9917-490B-B797-52A9FA8AE65F}">
      <dgm:prSet/>
      <dgm:spPr/>
      <dgm:t>
        <a:bodyPr/>
        <a:lstStyle/>
        <a:p>
          <a:endParaRPr lang="en-US"/>
        </a:p>
      </dgm:t>
    </dgm:pt>
    <dgm:pt modelId="{3D134ADF-FAA4-438A-BFA5-B618001DBDC3}">
      <dgm:prSet phldrT="[Text]" custT="1"/>
      <dgm:spPr>
        <a:xfrm>
          <a:off x="2654345" y="3253085"/>
          <a:ext cx="776599" cy="406300"/>
        </a:xfr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Wiring of Pump, </a:t>
          </a:r>
          <a:r>
            <a:rPr lang="en-US" sz="8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Batteries,Solar</a:t>
          </a:r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Panels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330986F-6C06-4555-9D3F-5E7E4200BA44}" type="parTrans" cxnId="{862B1E22-387E-45A4-802C-B7838DB95926}">
      <dgm:prSet/>
      <dgm:spPr>
        <a:xfrm>
          <a:off x="2996924" y="3090564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5659AC66-44DB-403D-946B-B8BEECDDFD80}" type="sibTrans" cxnId="{862B1E22-387E-45A4-802C-B7838DB95926}">
      <dgm:prSet/>
      <dgm:spPr/>
      <dgm:t>
        <a:bodyPr/>
        <a:lstStyle/>
        <a:p>
          <a:endParaRPr lang="en-US"/>
        </a:p>
      </dgm:t>
    </dgm:pt>
    <dgm:pt modelId="{7A5CFCDB-0A97-4679-B723-A703E69EEC38}">
      <dgm:prSet phldrT="[Text]" custT="1"/>
      <dgm:spPr>
        <a:xfrm>
          <a:off x="1783442" y="3253085"/>
          <a:ext cx="671505" cy="406300"/>
        </a:xfr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Pump+Spring</a:t>
          </a:r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Box System Integration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7840F09-462C-4386-B399-B7E0D676253D}" type="parTrans" cxnId="{8329ED7F-8559-4F7B-B818-D8DE8BC77971}">
      <dgm:prSet/>
      <dgm:spPr>
        <a:xfrm>
          <a:off x="2073475" y="3090564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5E2D7E75-CABC-4366-8421-96F6B606BC71}" type="sibTrans" cxnId="{8329ED7F-8559-4F7B-B818-D8DE8BC77971}">
      <dgm:prSet/>
      <dgm:spPr/>
      <dgm:t>
        <a:bodyPr/>
        <a:lstStyle/>
        <a:p>
          <a:endParaRPr lang="en-US"/>
        </a:p>
      </dgm:t>
    </dgm:pt>
    <dgm:pt modelId="{08059EC7-AB31-4C6D-95F9-1EFBD3FCB84E}">
      <dgm:prSet phldrT="[Text]" custT="1"/>
      <dgm:spPr>
        <a:xfrm>
          <a:off x="1814469" y="3821906"/>
          <a:ext cx="609451" cy="406300"/>
        </a:xfr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Spring Box Top Slab Pouring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C24FA13-75BE-4C5B-B899-0DB13F71BC77}" type="parTrans" cxnId="{AC6126AD-CCCB-4779-9B2D-9F3C25B403BD}">
      <dgm:prSet/>
      <dgm:spPr>
        <a:xfrm>
          <a:off x="2073475" y="3659385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0A7A808A-7898-4329-85DF-D98ADBB8EA33}" type="sibTrans" cxnId="{AC6126AD-CCCB-4779-9B2D-9F3C25B403BD}">
      <dgm:prSet/>
      <dgm:spPr/>
      <dgm:t>
        <a:bodyPr/>
        <a:lstStyle/>
        <a:p>
          <a:endParaRPr lang="en-US"/>
        </a:p>
      </dgm:t>
    </dgm:pt>
    <dgm:pt modelId="{CCFA489D-7908-48D7-B3C2-38F5F7E1E052}">
      <dgm:prSet phldrT="[Text]" custT="1"/>
      <dgm:spPr>
        <a:xfrm>
          <a:off x="2737919" y="3821906"/>
          <a:ext cx="609451" cy="406300"/>
        </a:xfr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Concrete Lid Casting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3B13942-D9C2-45EF-AFD4-BB29CE6CF80C}" type="parTrans" cxnId="{F1CFBF87-31DF-403A-A3E7-053F0F7ABCD4}">
      <dgm:prSet/>
      <dgm:spPr>
        <a:xfrm>
          <a:off x="2996924" y="3659385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3504E885-B6B2-4CCE-A64D-C0A6C94FC5D4}" type="sibTrans" cxnId="{F1CFBF87-31DF-403A-A3E7-053F0F7ABCD4}">
      <dgm:prSet/>
      <dgm:spPr/>
      <dgm:t>
        <a:bodyPr/>
        <a:lstStyle/>
        <a:p>
          <a:endParaRPr lang="en-US"/>
        </a:p>
      </dgm:t>
    </dgm:pt>
    <dgm:pt modelId="{44DCCE82-A37B-4D11-8420-193BC4B53128}">
      <dgm:prSet phldrT="[Text]" custT="1"/>
      <dgm:spPr>
        <a:xfrm>
          <a:off x="3630341" y="3821906"/>
          <a:ext cx="609451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Continue Pipe Installation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7DC0948D-A419-46CB-9DB5-A99583459889}" type="parTrans" cxnId="{D179590F-620B-4CE4-AEC5-570573C20D47}">
      <dgm:prSet/>
      <dgm:spPr>
        <a:xfrm>
          <a:off x="3889347" y="3659385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A2C5A30-32C9-4745-A89D-0F80E7B38B14}" type="sibTrans" cxnId="{D179590F-620B-4CE4-AEC5-570573C20D47}">
      <dgm:prSet/>
      <dgm:spPr/>
      <dgm:t>
        <a:bodyPr/>
        <a:lstStyle/>
        <a:p>
          <a:endParaRPr lang="en-US"/>
        </a:p>
      </dgm:t>
    </dgm:pt>
    <dgm:pt modelId="{281136DB-0510-4B29-8CC4-DBF28048F90E}">
      <dgm:prSet phldrT="[Text]" custT="1"/>
      <dgm:spPr>
        <a:xfrm>
          <a:off x="4422627" y="3821906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Pipe Integration at Tanks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1C0EFEE-5D41-43AB-8B0C-0EBAE8163C10}" type="parTrans" cxnId="{C0DFCCDE-1F4B-4F62-B659-D5EDB38EC33C}">
      <dgm:prSet/>
      <dgm:spPr>
        <a:xfrm>
          <a:off x="4681633" y="3659385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1951B45-61D6-4D6E-8804-EC3FD7073C1E}" type="sibTrans" cxnId="{C0DFCCDE-1F4B-4F62-B659-D5EDB38EC33C}">
      <dgm:prSet/>
      <dgm:spPr/>
      <dgm:t>
        <a:bodyPr/>
        <a:lstStyle/>
        <a:p>
          <a:endParaRPr lang="en-US"/>
        </a:p>
      </dgm:t>
    </dgm:pt>
    <dgm:pt modelId="{935CE24F-A3BE-4689-A98D-01C83367BB61}">
      <dgm:prSet phldrT="[Text]" custT="1"/>
      <dgm:spPr>
        <a:xfrm>
          <a:off x="4422627" y="4390727"/>
          <a:ext cx="609451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Pipe Installation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75742191-55AC-44BA-BF75-1526BCC42D26}" type="parTrans" cxnId="{51B64B83-7B3F-4518-9108-B126E7867963}">
      <dgm:prSet/>
      <dgm:spPr>
        <a:xfrm>
          <a:off x="4681633" y="4228207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F31D48C-515D-48CF-ABCE-3BDC6FC995EF}" type="sibTrans" cxnId="{51B64B83-7B3F-4518-9108-B126E7867963}">
      <dgm:prSet/>
      <dgm:spPr/>
      <dgm:t>
        <a:bodyPr/>
        <a:lstStyle/>
        <a:p>
          <a:endParaRPr lang="en-US"/>
        </a:p>
      </dgm:t>
    </dgm:pt>
    <dgm:pt modelId="{78494C0D-EE83-4487-B7F9-F3EDC1B46D9C}">
      <dgm:prSet phldrT="[Text]" custT="1"/>
      <dgm:spPr>
        <a:xfrm>
          <a:off x="4422627" y="4959548"/>
          <a:ext cx="609451" cy="406300"/>
        </a:xfr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Valve System Testing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853ED2E-0427-4E49-878A-E7CD94FED599}" type="parTrans" cxnId="{F4042F92-B72D-4A2D-881B-1AE9D6E83263}">
      <dgm:prSet/>
      <dgm:spPr>
        <a:xfrm>
          <a:off x="4681633" y="4797028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3F3D65E8-17CA-44DA-8067-D5A6FD081CFC}" type="sibTrans" cxnId="{F4042F92-B72D-4A2D-881B-1AE9D6E83263}">
      <dgm:prSet/>
      <dgm:spPr/>
      <dgm:t>
        <a:bodyPr/>
        <a:lstStyle/>
        <a:p>
          <a:endParaRPr lang="en-US"/>
        </a:p>
      </dgm:t>
    </dgm:pt>
    <dgm:pt modelId="{5EEC1805-4898-4644-9AD6-F436E2407C02}">
      <dgm:prSet phldrT="[Text]" custT="1"/>
      <dgm:spPr>
        <a:xfrm>
          <a:off x="3630341" y="4390727"/>
          <a:ext cx="609451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Pipe Installation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EED02FC-CF0D-43A7-8EA6-96DEFAA8520B}" type="parTrans" cxnId="{AC0C5DAB-3C90-491A-A234-F1E50B681ED9}">
      <dgm:prSet/>
      <dgm:spPr>
        <a:xfrm>
          <a:off x="3889347" y="4228207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0A2CD2A3-D121-442F-8CBD-5707D398CD92}" type="sibTrans" cxnId="{AC0C5DAB-3C90-491A-A234-F1E50B681ED9}">
      <dgm:prSet/>
      <dgm:spPr/>
      <dgm:t>
        <a:bodyPr/>
        <a:lstStyle/>
        <a:p>
          <a:endParaRPr lang="en-US"/>
        </a:p>
      </dgm:t>
    </dgm:pt>
    <dgm:pt modelId="{C1E0FB0B-665F-494B-92A6-AB9060C2EF87}">
      <dgm:prSet phldrT="[Text]" custT="1"/>
      <dgm:spPr>
        <a:xfrm>
          <a:off x="3630341" y="4959548"/>
          <a:ext cx="609451" cy="406300"/>
        </a:xfr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Pump System Testing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BFA78D7-F93C-4523-B0E6-661FE6B0A337}" type="parTrans" cxnId="{E232C791-7BD4-4491-839D-2F0B2C20B626}">
      <dgm:prSet/>
      <dgm:spPr>
        <a:xfrm>
          <a:off x="3889347" y="4797028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207DA551-94D7-46B1-9C6D-3A7439C19BFD}" type="sibTrans" cxnId="{E232C791-7BD4-4491-839D-2F0B2C20B626}">
      <dgm:prSet/>
      <dgm:spPr/>
      <dgm:t>
        <a:bodyPr/>
        <a:lstStyle/>
        <a:p>
          <a:endParaRPr lang="en-US"/>
        </a:p>
      </dgm:t>
    </dgm:pt>
    <dgm:pt modelId="{386D6E8E-5F61-4879-B712-48BDA3BDB14A}">
      <dgm:prSet phldrT="[Text]" custT="1"/>
      <dgm:spPr>
        <a:xfrm>
          <a:off x="2666445" y="4390727"/>
          <a:ext cx="752397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Fencing for Solar </a:t>
          </a:r>
          <a:r>
            <a:rPr lang="en-US" sz="8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Panels+Pump</a:t>
          </a:r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House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1820530-D658-4EEC-9395-0E46473D6BC3}" type="parTrans" cxnId="{504606E5-CEE3-4C6D-BE00-CB277731D0FB}">
      <dgm:prSet/>
      <dgm:spPr>
        <a:xfrm>
          <a:off x="2996924" y="4228207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E0FB855C-71CB-427F-8396-FC278B3AB044}" type="sibTrans" cxnId="{504606E5-CEE3-4C6D-BE00-CB277731D0FB}">
      <dgm:prSet/>
      <dgm:spPr/>
      <dgm:t>
        <a:bodyPr/>
        <a:lstStyle/>
        <a:p>
          <a:endParaRPr lang="en-US"/>
        </a:p>
      </dgm:t>
    </dgm:pt>
    <dgm:pt modelId="{7A0D7267-D314-4364-8142-C478C26F252B}">
      <dgm:prSet phldrT="[Text]" custT="1"/>
      <dgm:spPr>
        <a:xfrm>
          <a:off x="2637783" y="4959548"/>
          <a:ext cx="809722" cy="406300"/>
        </a:xfr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Troubleshooting for any Problems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E8EDB95-5AD5-4F15-A054-A40F1B74A974}" type="parTrans" cxnId="{8AC0455E-C2EA-4ABB-A235-CF1333C87FA2}">
      <dgm:prSet/>
      <dgm:spPr>
        <a:xfrm>
          <a:off x="2996924" y="4797028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4F1BEA5-F9A8-4006-91FA-59454F9D7BD4}" type="sibTrans" cxnId="{8AC0455E-C2EA-4ABB-A235-CF1333C87FA2}">
      <dgm:prSet/>
      <dgm:spPr/>
      <dgm:t>
        <a:bodyPr/>
        <a:lstStyle/>
        <a:p>
          <a:endParaRPr lang="en-US"/>
        </a:p>
      </dgm:t>
    </dgm:pt>
    <dgm:pt modelId="{AD3E0CB1-F1EA-4D0E-A7DF-9200593EB30B}">
      <dgm:prSet phldrT="[Text]" custT="1"/>
      <dgm:spPr>
        <a:xfrm>
          <a:off x="1814469" y="4390727"/>
          <a:ext cx="609451" cy="406300"/>
        </a:xfr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Install Roof and Door for Pump House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B4F0CA4-CADD-4B82-8083-25DE2AC03C2D}" type="parTrans" cxnId="{C3D1A2D5-E045-47E3-92F4-EAE5FD001DDC}">
      <dgm:prSet/>
      <dgm:spPr>
        <a:xfrm>
          <a:off x="2073475" y="4228207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CF9A5423-3A2F-4AA1-AFA3-352546D9A28C}" type="sibTrans" cxnId="{C3D1A2D5-E045-47E3-92F4-EAE5FD001DDC}">
      <dgm:prSet/>
      <dgm:spPr/>
      <dgm:t>
        <a:bodyPr/>
        <a:lstStyle/>
        <a:p>
          <a:endParaRPr lang="en-US"/>
        </a:p>
      </dgm:t>
    </dgm:pt>
    <dgm:pt modelId="{BCE1A8BA-C4F8-45DD-AFD4-5BBA137A7F58}">
      <dgm:prSet phldrT="[Text]" custT="1"/>
      <dgm:spPr>
        <a:xfrm>
          <a:off x="1814469" y="4959548"/>
          <a:ext cx="609451" cy="4063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/>
        <a:lstStyle/>
        <a:p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Trial </a:t>
          </a:r>
          <a:r>
            <a:rPr lang="en-US" sz="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Run of the Whole System</a:t>
          </a:r>
          <a:endParaRPr lang="en-US" sz="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598EF27-8F4E-412F-AAF6-828244D01B08}" type="parTrans" cxnId="{95BCCE3A-B84D-4A2F-B5A9-0DDD4779C776}">
      <dgm:prSet/>
      <dgm:spPr>
        <a:xfrm>
          <a:off x="2073475" y="4797028"/>
          <a:ext cx="91440" cy="162520"/>
        </a:xfr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ADEC0FC-34AC-4AF5-9744-06E2DF2DF394}" type="sibTrans" cxnId="{95BCCE3A-B84D-4A2F-B5A9-0DDD4779C776}">
      <dgm:prSet/>
      <dgm:spPr/>
      <dgm:t>
        <a:bodyPr/>
        <a:lstStyle/>
        <a:p>
          <a:endParaRPr lang="en-US"/>
        </a:p>
      </dgm:t>
    </dgm:pt>
    <dgm:pt modelId="{CBB499A2-6F80-495C-A609-CFCD2A0B0336}" type="pres">
      <dgm:prSet presAssocID="{B8856EF0-E48E-4A4D-98D3-E083E960CE6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99F5795-4AB5-492D-A704-693D966AC60A}" type="pres">
      <dgm:prSet presAssocID="{B8856EF0-E48E-4A4D-98D3-E083E960CE62}" presName="hierFlow" presStyleCnt="0"/>
      <dgm:spPr/>
    </dgm:pt>
    <dgm:pt modelId="{7FAFCBBB-89E1-48EB-9F28-65D594564079}" type="pres">
      <dgm:prSet presAssocID="{B8856EF0-E48E-4A4D-98D3-E083E960CE62}" presName="firstBuf" presStyleCnt="0"/>
      <dgm:spPr/>
    </dgm:pt>
    <dgm:pt modelId="{4AD4B1E9-4BBF-4910-B245-D780D75A4E40}" type="pres">
      <dgm:prSet presAssocID="{B8856EF0-E48E-4A4D-98D3-E083E960CE6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FDF9C4D-A435-4454-9BAA-766F358DB6C3}" type="pres">
      <dgm:prSet presAssocID="{D5325957-012F-4A3F-9DE8-0BDEC18484C3}" presName="Name14" presStyleCnt="0"/>
      <dgm:spPr/>
    </dgm:pt>
    <dgm:pt modelId="{B574EBDB-D261-4808-A0BE-086A9D2F681D}" type="pres">
      <dgm:prSet presAssocID="{D5325957-012F-4A3F-9DE8-0BDEC18484C3}" presName="level1Shape" presStyleLbl="node0" presStyleIdx="0" presStyleCnt="1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63408B86-1020-4062-A864-D1E22BD5426E}" type="pres">
      <dgm:prSet presAssocID="{D5325957-012F-4A3F-9DE8-0BDEC18484C3}" presName="hierChild2" presStyleCnt="0"/>
      <dgm:spPr/>
    </dgm:pt>
    <dgm:pt modelId="{52271CB7-D0FF-46DB-9988-C065F7FD27C9}" type="pres">
      <dgm:prSet presAssocID="{788F212D-5717-4F2D-B99C-31917C2ABAB1}" presName="Name19" presStyleLbl="parChTrans1D2" presStyleIdx="0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1456182" y="0"/>
              </a:moveTo>
              <a:lnTo>
                <a:pt x="1456182" y="81260"/>
              </a:lnTo>
              <a:lnTo>
                <a:pt x="0" y="81260"/>
              </a:lnTo>
              <a:lnTo>
                <a:pt x="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C97C1CE2-3E1E-487C-B971-09D8D69A2025}" type="pres">
      <dgm:prSet presAssocID="{A3E9077E-C876-465B-8670-9642338F9848}" presName="Name21" presStyleCnt="0"/>
      <dgm:spPr/>
    </dgm:pt>
    <dgm:pt modelId="{8C1B031B-3907-4C79-BA4C-E91ED2FE286B}" type="pres">
      <dgm:prSet presAssocID="{A3E9077E-C876-465B-8670-9642338F9848}" presName="level2Shape" presStyleLbl="node2" presStyleIdx="0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42CAAC1-6EBF-4510-96ED-3D1BFE9116E3}" type="pres">
      <dgm:prSet presAssocID="{A3E9077E-C876-465B-8670-9642338F9848}" presName="hierChild3" presStyleCnt="0"/>
      <dgm:spPr/>
    </dgm:pt>
    <dgm:pt modelId="{3DC0D0F9-7821-40C1-8A89-120D72C3588A}" type="pres">
      <dgm:prSet presAssocID="{1A7D077F-A0B2-4B7D-840D-2D316660BD06}" presName="Name19" presStyleLbl="parChTrans1D3" presStyleIdx="0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488080" y="0"/>
              </a:moveTo>
              <a:lnTo>
                <a:pt x="488080" y="81260"/>
              </a:lnTo>
              <a:lnTo>
                <a:pt x="0" y="81260"/>
              </a:lnTo>
              <a:lnTo>
                <a:pt x="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7786DA52-C40C-4E97-B5AC-5A9E7C8E7B08}" type="pres">
      <dgm:prSet presAssocID="{79789A38-2B02-4B73-8BA8-D53A3415B206}" presName="Name21" presStyleCnt="0"/>
      <dgm:spPr/>
    </dgm:pt>
    <dgm:pt modelId="{97A3BD48-6B9A-4DEE-B358-340343E61B60}" type="pres">
      <dgm:prSet presAssocID="{79789A38-2B02-4B73-8BA8-D53A3415B206}" presName="level2Shape" presStyleLbl="node3" presStyleIdx="0" presStyleCnt="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CA6C20A-429F-4547-86C7-02B395B4F88E}" type="pres">
      <dgm:prSet presAssocID="{79789A38-2B02-4B73-8BA8-D53A3415B206}" presName="hierChild3" presStyleCnt="0"/>
      <dgm:spPr/>
    </dgm:pt>
    <dgm:pt modelId="{70B671EA-0E8D-4868-A23C-C2780F97F9E2}" type="pres">
      <dgm:prSet presAssocID="{97C02D79-FE48-44BB-A459-ABFEC9B4A84A}" presName="Name19" presStyleLbl="parChTrans1D4" presStyleIdx="0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5CF1A4F5-9869-4E96-AFD6-9D6EC32B933A}" type="pres">
      <dgm:prSet presAssocID="{F127EB2C-3068-4D19-A193-F18AB8A3DBAC}" presName="Name21" presStyleCnt="0"/>
      <dgm:spPr/>
    </dgm:pt>
    <dgm:pt modelId="{04E64201-1698-44E9-B04E-99C76352A6EE}" type="pres">
      <dgm:prSet presAssocID="{F127EB2C-3068-4D19-A193-F18AB8A3DBAC}" presName="level2Shape" presStyleLbl="node4" presStyleIdx="0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97D181D-835B-42D6-AA1E-493FB18A7B20}" type="pres">
      <dgm:prSet presAssocID="{F127EB2C-3068-4D19-A193-F18AB8A3DBAC}" presName="hierChild3" presStyleCnt="0"/>
      <dgm:spPr/>
    </dgm:pt>
    <dgm:pt modelId="{C766BD85-1A8D-478F-AD08-54CB2A8F31F9}" type="pres">
      <dgm:prSet presAssocID="{E47B8604-9AB9-46F6-BD9D-CE0844ADDC71}" presName="Name19" presStyleLbl="parChTrans1D4" presStyleIdx="1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84CA19D3-7C2C-413A-9D30-60EF3B881C92}" type="pres">
      <dgm:prSet presAssocID="{6A18105F-0689-4BF7-A996-ABE74A6A1A98}" presName="Name21" presStyleCnt="0"/>
      <dgm:spPr/>
    </dgm:pt>
    <dgm:pt modelId="{CABFA7DA-6B3B-4F05-AE7B-3F3A8887A378}" type="pres">
      <dgm:prSet presAssocID="{6A18105F-0689-4BF7-A996-ABE74A6A1A98}" presName="level2Shape" presStyleLbl="node4" presStyleIdx="1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83CF386D-4EC4-4938-9190-F4F19B1695E5}" type="pres">
      <dgm:prSet presAssocID="{6A18105F-0689-4BF7-A996-ABE74A6A1A98}" presName="hierChild3" presStyleCnt="0"/>
      <dgm:spPr/>
    </dgm:pt>
    <dgm:pt modelId="{D4140EAD-1D01-4915-A147-DFB79932A767}" type="pres">
      <dgm:prSet presAssocID="{97840F09-462C-4386-B399-B7E0D676253D}" presName="Name19" presStyleLbl="parChTrans1D4" presStyleIdx="2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0F8BF192-23E7-45BF-A053-02A479CE62A9}" type="pres">
      <dgm:prSet presAssocID="{7A5CFCDB-0A97-4679-B723-A703E69EEC38}" presName="Name21" presStyleCnt="0"/>
      <dgm:spPr/>
    </dgm:pt>
    <dgm:pt modelId="{381FDE40-4D60-4CB0-9BC7-B7BCB086D257}" type="pres">
      <dgm:prSet presAssocID="{7A5CFCDB-0A97-4679-B723-A703E69EEC38}" presName="level2Shape" presStyleLbl="node4" presStyleIdx="2" presStyleCnt="29" custScaleX="11018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5C0EDD38-16F1-4F71-9C04-E1D095727C68}" type="pres">
      <dgm:prSet presAssocID="{7A5CFCDB-0A97-4679-B723-A703E69EEC38}" presName="hierChild3" presStyleCnt="0"/>
      <dgm:spPr/>
    </dgm:pt>
    <dgm:pt modelId="{8BC51F14-CC02-49EF-B7BC-DD520C5BD02E}" type="pres">
      <dgm:prSet presAssocID="{AC24FA13-75BE-4C5B-B899-0DB13F71BC77}" presName="Name19" presStyleLbl="parChTrans1D4" presStyleIdx="3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E0924382-E2A6-489F-A77F-1EF889D4CC64}" type="pres">
      <dgm:prSet presAssocID="{08059EC7-AB31-4C6D-95F9-1EFBD3FCB84E}" presName="Name21" presStyleCnt="0"/>
      <dgm:spPr/>
    </dgm:pt>
    <dgm:pt modelId="{5B67CF5B-B1E8-4B7C-8596-A8045D8BE330}" type="pres">
      <dgm:prSet presAssocID="{08059EC7-AB31-4C6D-95F9-1EFBD3FCB84E}" presName="level2Shape" presStyleLbl="node4" presStyleIdx="3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9579A3C-72ED-411F-B06D-4A380C1A4DCF}" type="pres">
      <dgm:prSet presAssocID="{08059EC7-AB31-4C6D-95F9-1EFBD3FCB84E}" presName="hierChild3" presStyleCnt="0"/>
      <dgm:spPr/>
    </dgm:pt>
    <dgm:pt modelId="{1F1597C5-7359-4871-870E-8E9A86B523DB}" type="pres">
      <dgm:prSet presAssocID="{2B4F0CA4-CADD-4B82-8083-25DE2AC03C2D}" presName="Name19" presStyleLbl="parChTrans1D4" presStyleIdx="4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5B3205B9-3A59-4F12-878B-05218E0A796D}" type="pres">
      <dgm:prSet presAssocID="{AD3E0CB1-F1EA-4D0E-A7DF-9200593EB30B}" presName="Name21" presStyleCnt="0"/>
      <dgm:spPr/>
    </dgm:pt>
    <dgm:pt modelId="{F2DA6BA6-E5CB-45AF-8C1D-0513E5D53365}" type="pres">
      <dgm:prSet presAssocID="{AD3E0CB1-F1EA-4D0E-A7DF-9200593EB30B}" presName="level2Shape" presStyleLbl="node4" presStyleIdx="4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6F411714-2413-4FC8-ACD2-3F34EBFA3AE9}" type="pres">
      <dgm:prSet presAssocID="{AD3E0CB1-F1EA-4D0E-A7DF-9200593EB30B}" presName="hierChild3" presStyleCnt="0"/>
      <dgm:spPr/>
    </dgm:pt>
    <dgm:pt modelId="{640E045B-C45B-4F5F-A9F2-FA4B40B4809C}" type="pres">
      <dgm:prSet presAssocID="{5598EF27-8F4E-412F-AAF6-828244D01B08}" presName="Name19" presStyleLbl="parChTrans1D4" presStyleIdx="5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7ADC3201-E081-4830-8F73-AD0492ED36F9}" type="pres">
      <dgm:prSet presAssocID="{BCE1A8BA-C4F8-45DD-AFD4-5BBA137A7F58}" presName="Name21" presStyleCnt="0"/>
      <dgm:spPr/>
    </dgm:pt>
    <dgm:pt modelId="{061E4C71-6A1F-406A-8C8E-3327BE972CFD}" type="pres">
      <dgm:prSet presAssocID="{BCE1A8BA-C4F8-45DD-AFD4-5BBA137A7F58}" presName="level2Shape" presStyleLbl="node4" presStyleIdx="5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BD37395-C8F3-4ACE-982F-051C2C858D06}" type="pres">
      <dgm:prSet presAssocID="{BCE1A8BA-C4F8-45DD-AFD4-5BBA137A7F58}" presName="hierChild3" presStyleCnt="0"/>
      <dgm:spPr/>
    </dgm:pt>
    <dgm:pt modelId="{0FD41C8E-A8F4-489E-B045-56B9AB7B203E}" type="pres">
      <dgm:prSet presAssocID="{C3B6E445-FE61-4B6B-8BD3-796791C545EC}" presName="Name19" presStyleLbl="parChTrans1D4" presStyleIdx="6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AD53780-F518-48AE-82AD-2C12FFCB27F1}" type="pres">
      <dgm:prSet presAssocID="{E0ABFAF7-700F-4BEF-A0DF-BA82F9C9C50F}" presName="Name21" presStyleCnt="0"/>
      <dgm:spPr/>
    </dgm:pt>
    <dgm:pt modelId="{F40EE44F-4B63-4B63-9138-DB1C5DF3B512}" type="pres">
      <dgm:prSet presAssocID="{E0ABFAF7-700F-4BEF-A0DF-BA82F9C9C50F}" presName="level2Shape" presStyleLbl="node4" presStyleIdx="6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21C912B0-2F4D-4B0C-8BE2-C4732F7C73E4}" type="pres">
      <dgm:prSet presAssocID="{E0ABFAF7-700F-4BEF-A0DF-BA82F9C9C50F}" presName="hierChild3" presStyleCnt="0"/>
      <dgm:spPr/>
    </dgm:pt>
    <dgm:pt modelId="{AFFFC333-5C00-4522-A47D-BFA2D9E0A255}" type="pres">
      <dgm:prSet presAssocID="{2D06D9D7-057B-4880-AF85-F086B699C6F0}" presName="Name19" presStyleLbl="parChTrans1D3" presStyleIdx="1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260"/>
              </a:lnTo>
              <a:lnTo>
                <a:pt x="435369" y="81260"/>
              </a:lnTo>
              <a:lnTo>
                <a:pt x="435369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A6026B1-1BFF-468F-8462-61158AF3EEB5}" type="pres">
      <dgm:prSet presAssocID="{91D3F02A-6C8D-4E54-B508-6C7B4739806F}" presName="Name21" presStyleCnt="0"/>
      <dgm:spPr/>
    </dgm:pt>
    <dgm:pt modelId="{9B574B02-0041-4BA5-8368-B0E2C92F2EDF}" type="pres">
      <dgm:prSet presAssocID="{91D3F02A-6C8D-4E54-B508-6C7B4739806F}" presName="level2Shape" presStyleLbl="node3" presStyleIdx="1" presStyleCnt="5" custScaleX="117298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C4588D86-70F1-4CDB-8AA9-89E59FBF7DBF}" type="pres">
      <dgm:prSet presAssocID="{91D3F02A-6C8D-4E54-B508-6C7B4739806F}" presName="hierChild3" presStyleCnt="0"/>
      <dgm:spPr/>
    </dgm:pt>
    <dgm:pt modelId="{01FB1F4C-256C-4A01-9FE7-53B7F77A562C}" type="pres">
      <dgm:prSet presAssocID="{DB6AEA90-0894-4CB0-98F8-02AEBE4CB7E6}" presName="Name19" presStyleLbl="parChTrans1D4" presStyleIdx="7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70886C3A-47BC-4F30-91A6-84737BC6F2CA}" type="pres">
      <dgm:prSet presAssocID="{4AF5A28F-A35F-420F-832F-3189181D50C7}" presName="Name21" presStyleCnt="0"/>
      <dgm:spPr/>
    </dgm:pt>
    <dgm:pt modelId="{C0F88830-0F42-4E6B-BBCD-332BBF988BCD}" type="pres">
      <dgm:prSet presAssocID="{4AF5A28F-A35F-420F-832F-3189181D50C7}" presName="level2Shape" presStyleLbl="node4" presStyleIdx="7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25B6DF9D-7F6A-497B-95A2-BB8392166ECB}" type="pres">
      <dgm:prSet presAssocID="{4AF5A28F-A35F-420F-832F-3189181D50C7}" presName="hierChild3" presStyleCnt="0"/>
      <dgm:spPr/>
    </dgm:pt>
    <dgm:pt modelId="{3535E414-A925-4315-80FD-49CA20D515BA}" type="pres">
      <dgm:prSet presAssocID="{575C101B-63DE-452C-88FF-F5B060286DA3}" presName="Name19" presStyleLbl="parChTrans1D4" presStyleIdx="8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76E61933-7816-4DD9-839D-CDD914E0A363}" type="pres">
      <dgm:prSet presAssocID="{F9BE9604-C490-48F0-B380-693060F850AA}" presName="Name21" presStyleCnt="0"/>
      <dgm:spPr/>
    </dgm:pt>
    <dgm:pt modelId="{87FA6A18-B06D-44CE-8869-45D44D0D34DD}" type="pres">
      <dgm:prSet presAssocID="{F9BE9604-C490-48F0-B380-693060F850AA}" presName="level2Shape" presStyleLbl="node4" presStyleIdx="8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F23F5C3-ECF7-4B1F-BDE9-C04A23A70C22}" type="pres">
      <dgm:prSet presAssocID="{F9BE9604-C490-48F0-B380-693060F850AA}" presName="hierChild3" presStyleCnt="0"/>
      <dgm:spPr/>
    </dgm:pt>
    <dgm:pt modelId="{584A44E2-0BE7-4494-9255-9F4846D46D9C}" type="pres">
      <dgm:prSet presAssocID="{9330986F-6C06-4555-9D3F-5E7E4200BA44}" presName="Name19" presStyleLbl="parChTrans1D4" presStyleIdx="9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01F7FB3F-E005-4DF8-977E-BF4E6FAB4237}" type="pres">
      <dgm:prSet presAssocID="{3D134ADF-FAA4-438A-BFA5-B618001DBDC3}" presName="Name21" presStyleCnt="0"/>
      <dgm:spPr/>
    </dgm:pt>
    <dgm:pt modelId="{A0B731D9-AB61-4980-AADE-62206E666DD0}" type="pres">
      <dgm:prSet presAssocID="{3D134ADF-FAA4-438A-BFA5-B618001DBDC3}" presName="level2Shape" presStyleLbl="node4" presStyleIdx="9" presStyleCnt="29" custScaleX="12742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37544D1-8DC0-40DC-A66D-F483F00D5970}" type="pres">
      <dgm:prSet presAssocID="{3D134ADF-FAA4-438A-BFA5-B618001DBDC3}" presName="hierChild3" presStyleCnt="0"/>
      <dgm:spPr/>
    </dgm:pt>
    <dgm:pt modelId="{10599AF0-CF97-417B-8EDB-91FB06CA63C8}" type="pres">
      <dgm:prSet presAssocID="{E3B13942-D9C2-45EF-AFD4-BB29CE6CF80C}" presName="Name19" presStyleLbl="parChTrans1D4" presStyleIdx="10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509C516-77F8-46F6-8C01-8135C566B72F}" type="pres">
      <dgm:prSet presAssocID="{CCFA489D-7908-48D7-B3C2-38F5F7E1E052}" presName="Name21" presStyleCnt="0"/>
      <dgm:spPr/>
    </dgm:pt>
    <dgm:pt modelId="{CD22DAEC-8D97-4C9A-A91E-7DF5AA5F8B2F}" type="pres">
      <dgm:prSet presAssocID="{CCFA489D-7908-48D7-B3C2-38F5F7E1E052}" presName="level2Shape" presStyleLbl="node4" presStyleIdx="10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C628305-01C3-45DF-A0BB-47BDD51061B0}" type="pres">
      <dgm:prSet presAssocID="{CCFA489D-7908-48D7-B3C2-38F5F7E1E052}" presName="hierChild3" presStyleCnt="0"/>
      <dgm:spPr/>
    </dgm:pt>
    <dgm:pt modelId="{2EF07B65-A8C6-45E0-B382-B9178926614A}" type="pres">
      <dgm:prSet presAssocID="{D1820530-D658-4EEC-9395-0E46473D6BC3}" presName="Name19" presStyleLbl="parChTrans1D4" presStyleIdx="11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F27E7C90-B7B8-4AD6-87BD-A91F64C378BF}" type="pres">
      <dgm:prSet presAssocID="{386D6E8E-5F61-4879-B712-48BDA3BDB14A}" presName="Name21" presStyleCnt="0"/>
      <dgm:spPr/>
    </dgm:pt>
    <dgm:pt modelId="{4D96900D-6CB4-45FD-BC88-E5022005C0F0}" type="pres">
      <dgm:prSet presAssocID="{386D6E8E-5F61-4879-B712-48BDA3BDB14A}" presName="level2Shape" presStyleLbl="node4" presStyleIdx="11" presStyleCnt="29" custScaleX="12345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ED9FD57-07BE-43E4-A75F-5DCB9032C5F8}" type="pres">
      <dgm:prSet presAssocID="{386D6E8E-5F61-4879-B712-48BDA3BDB14A}" presName="hierChild3" presStyleCnt="0"/>
      <dgm:spPr/>
    </dgm:pt>
    <dgm:pt modelId="{3794A4A3-3511-4956-AB42-7A9AA4654A57}" type="pres">
      <dgm:prSet presAssocID="{2E8EDB95-5AD5-4F15-A054-A40F1B74A974}" presName="Name19" presStyleLbl="parChTrans1D4" presStyleIdx="12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0F635B77-18D2-4246-9708-604889815D17}" type="pres">
      <dgm:prSet presAssocID="{7A0D7267-D314-4364-8142-C478C26F252B}" presName="Name21" presStyleCnt="0"/>
      <dgm:spPr/>
    </dgm:pt>
    <dgm:pt modelId="{ADA6E688-7E0B-47FA-AD90-5598F1B2440C}" type="pres">
      <dgm:prSet presAssocID="{7A0D7267-D314-4364-8142-C478C26F252B}" presName="level2Shape" presStyleLbl="node4" presStyleIdx="12" presStyleCnt="29" custScaleX="13286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9EAF3DF7-60AC-4661-9ADC-449E52910886}" type="pres">
      <dgm:prSet presAssocID="{7A0D7267-D314-4364-8142-C478C26F252B}" presName="hierChild3" presStyleCnt="0"/>
      <dgm:spPr/>
    </dgm:pt>
    <dgm:pt modelId="{FABEAC73-F91E-4D0A-911B-3F68716E3233}" type="pres">
      <dgm:prSet presAssocID="{DF59A7AE-38D4-4AB2-9B50-8C4D6FD3CBAA}" presName="Name19" presStyleLbl="parChTrans1D4" presStyleIdx="13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8B6F6C76-1213-42F9-AA4D-6B8AA5C2374E}" type="pres">
      <dgm:prSet presAssocID="{A1F9875A-902D-46E5-A3B0-6841A3E5D62F}" presName="Name21" presStyleCnt="0"/>
      <dgm:spPr/>
    </dgm:pt>
    <dgm:pt modelId="{46B36D57-153B-4A60-8FD9-849022F8F206}" type="pres">
      <dgm:prSet presAssocID="{A1F9875A-902D-46E5-A3B0-6841A3E5D62F}" presName="level2Shape" presStyleLbl="node4" presStyleIdx="13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9F730C2C-C426-4127-86AC-D1CE38E64D93}" type="pres">
      <dgm:prSet presAssocID="{A1F9875A-902D-46E5-A3B0-6841A3E5D62F}" presName="hierChild3" presStyleCnt="0"/>
      <dgm:spPr/>
    </dgm:pt>
    <dgm:pt modelId="{2157201A-511B-4210-8689-2E7A5BECC5C9}" type="pres">
      <dgm:prSet presAssocID="{2E7F1C8F-1AF9-424C-A14A-2DD0EF8EC518}" presName="Name19" presStyleLbl="parChTrans1D2" presStyleIdx="1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260"/>
              </a:lnTo>
              <a:lnTo>
                <a:pt x="267752" y="81260"/>
              </a:lnTo>
              <a:lnTo>
                <a:pt x="267752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CCDD569B-2C67-4B27-AF73-5C85457F33F7}" type="pres">
      <dgm:prSet presAssocID="{14BAF16C-8826-48B0-9DAD-8A7F865FFC0C}" presName="Name21" presStyleCnt="0"/>
      <dgm:spPr/>
    </dgm:pt>
    <dgm:pt modelId="{C78190DA-F583-4549-A992-15EBE4B3ACE6}" type="pres">
      <dgm:prSet presAssocID="{14BAF16C-8826-48B0-9DAD-8A7F865FFC0C}" presName="level2Shape" presStyleLbl="node2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BEA6B64-1F2C-4DF4-BE62-A00C3B17326F}" type="pres">
      <dgm:prSet presAssocID="{14BAF16C-8826-48B0-9DAD-8A7F865FFC0C}" presName="hierChild3" presStyleCnt="0"/>
      <dgm:spPr/>
    </dgm:pt>
    <dgm:pt modelId="{1EAC74EA-8A88-466F-A393-48CDCCEE5A7F}" type="pres">
      <dgm:prSet presAssocID="{8A3800AB-3B83-4DCA-A1AA-E7AAE164A34E}" presName="Name19" presStyleLbl="parChTrans1D3" presStyleIdx="2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396143" y="0"/>
              </a:moveTo>
              <a:lnTo>
                <a:pt x="396143" y="81260"/>
              </a:lnTo>
              <a:lnTo>
                <a:pt x="0" y="81260"/>
              </a:lnTo>
              <a:lnTo>
                <a:pt x="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4243EF87-FA73-4607-B6D1-8C370CC43E2E}" type="pres">
      <dgm:prSet presAssocID="{DB19911A-F88B-4FA4-B146-5582131D3B05}" presName="Name21" presStyleCnt="0"/>
      <dgm:spPr/>
    </dgm:pt>
    <dgm:pt modelId="{F0526603-AA32-4828-9FC4-83A1BDD400A5}" type="pres">
      <dgm:prSet presAssocID="{DB19911A-F88B-4FA4-B146-5582131D3B05}" presName="level2Shape" presStyleLbl="node3" presStyleIdx="2" presStyleCnt="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F45303C8-7A9F-4A8F-9C88-5BF6F524804E}" type="pres">
      <dgm:prSet presAssocID="{DB19911A-F88B-4FA4-B146-5582131D3B05}" presName="hierChild3" presStyleCnt="0"/>
      <dgm:spPr/>
    </dgm:pt>
    <dgm:pt modelId="{1D3E2120-293F-4516-9312-A4FBB302D86A}" type="pres">
      <dgm:prSet presAssocID="{9B3A08A6-F19B-43CF-A2E4-2388B34B3B24}" presName="Name19" presStyleLbl="parChTrans1D4" presStyleIdx="14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235CF90C-446C-41A8-85EE-1AA873526B81}" type="pres">
      <dgm:prSet presAssocID="{E11838D3-54C6-4535-B8A3-9AEE57CCFA6B}" presName="Name21" presStyleCnt="0"/>
      <dgm:spPr/>
    </dgm:pt>
    <dgm:pt modelId="{8271306E-9EE7-401D-A7DF-C408487D0EBF}" type="pres">
      <dgm:prSet presAssocID="{E11838D3-54C6-4535-B8A3-9AEE57CCFA6B}" presName="level2Shape" presStyleLbl="node4" presStyleIdx="14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1537DC2-597C-46F1-8682-C3DFD0D218B8}" type="pres">
      <dgm:prSet presAssocID="{E11838D3-54C6-4535-B8A3-9AEE57CCFA6B}" presName="hierChild3" presStyleCnt="0"/>
      <dgm:spPr/>
    </dgm:pt>
    <dgm:pt modelId="{D2BE3FDB-9466-4BCF-BED2-01B1E9170226}" type="pres">
      <dgm:prSet presAssocID="{5CF4E633-E4C1-4D34-8887-316C2560F08A}" presName="Name19" presStyleLbl="parChTrans1D4" presStyleIdx="15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E20F2B6-EE16-4AB9-958C-7F0B4BFBE278}" type="pres">
      <dgm:prSet presAssocID="{79D0E6B5-58CE-4006-A121-8A46D3BA1473}" presName="Name21" presStyleCnt="0"/>
      <dgm:spPr/>
    </dgm:pt>
    <dgm:pt modelId="{26423981-98B5-4E71-9C95-ECA812E18A3A}" type="pres">
      <dgm:prSet presAssocID="{79D0E6B5-58CE-4006-A121-8A46D3BA1473}" presName="level2Shape" presStyleLbl="node4" presStyleIdx="15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E46DDBEC-8271-4B3D-A55E-6B8DD3C73529}" type="pres">
      <dgm:prSet presAssocID="{79D0E6B5-58CE-4006-A121-8A46D3BA1473}" presName="hierChild3" presStyleCnt="0"/>
      <dgm:spPr/>
    </dgm:pt>
    <dgm:pt modelId="{4BE0158E-FE3F-4F53-AD11-307AC7C1CA40}" type="pres">
      <dgm:prSet presAssocID="{A53017BB-3D6B-4DFC-972C-4864C7FD246B}" presName="Name19" presStyleLbl="parChTrans1D4" presStyleIdx="16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AC5DC860-1BE7-47C6-9F95-8B3230E93CEA}" type="pres">
      <dgm:prSet presAssocID="{21FD9058-5533-4D58-A271-4F4E215C70C0}" presName="Name21" presStyleCnt="0"/>
      <dgm:spPr/>
    </dgm:pt>
    <dgm:pt modelId="{BF4DEC5D-B69E-4A85-B00A-F155DDD652C5}" type="pres">
      <dgm:prSet presAssocID="{21FD9058-5533-4D58-A271-4F4E215C70C0}" presName="level2Shape" presStyleLbl="node4" presStyleIdx="16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0A8710D4-6B8B-4BDA-A6D7-F1E30E232E98}" type="pres">
      <dgm:prSet presAssocID="{21FD9058-5533-4D58-A271-4F4E215C70C0}" presName="hierChild3" presStyleCnt="0"/>
      <dgm:spPr/>
    </dgm:pt>
    <dgm:pt modelId="{9DFEA03D-F305-4685-B22D-ADF01422E39E}" type="pres">
      <dgm:prSet presAssocID="{7DC0948D-A419-46CB-9DB5-A99583459889}" presName="Name19" presStyleLbl="parChTrans1D4" presStyleIdx="17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33CCFDEE-9087-4A12-B3A3-BEDC3FEDA256}" type="pres">
      <dgm:prSet presAssocID="{44DCCE82-A37B-4D11-8420-193BC4B53128}" presName="Name21" presStyleCnt="0"/>
      <dgm:spPr/>
    </dgm:pt>
    <dgm:pt modelId="{56E66EB5-8802-441E-9B2A-CD743367B953}" type="pres">
      <dgm:prSet presAssocID="{44DCCE82-A37B-4D11-8420-193BC4B53128}" presName="level2Shape" presStyleLbl="node4" presStyleIdx="17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81C1E68-F179-4CA9-80F1-07E3742981DE}" type="pres">
      <dgm:prSet presAssocID="{44DCCE82-A37B-4D11-8420-193BC4B53128}" presName="hierChild3" presStyleCnt="0"/>
      <dgm:spPr/>
    </dgm:pt>
    <dgm:pt modelId="{D5F31515-7975-4653-81B1-414FCC619035}" type="pres">
      <dgm:prSet presAssocID="{0EED02FC-CF0D-43A7-8EA6-96DEFAA8520B}" presName="Name19" presStyleLbl="parChTrans1D4" presStyleIdx="18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17A2A684-868E-4D3B-BEFC-F99468775364}" type="pres">
      <dgm:prSet presAssocID="{5EEC1805-4898-4644-9AD6-F436E2407C02}" presName="Name21" presStyleCnt="0"/>
      <dgm:spPr/>
    </dgm:pt>
    <dgm:pt modelId="{09B2AC87-618B-4202-8894-67EF2BBE39D5}" type="pres">
      <dgm:prSet presAssocID="{5EEC1805-4898-4644-9AD6-F436E2407C02}" presName="level2Shape" presStyleLbl="node4" presStyleIdx="18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60675AF8-531A-469E-954C-1F4499E3502D}" type="pres">
      <dgm:prSet presAssocID="{5EEC1805-4898-4644-9AD6-F436E2407C02}" presName="hierChild3" presStyleCnt="0"/>
      <dgm:spPr/>
    </dgm:pt>
    <dgm:pt modelId="{AA3470F8-2FA2-417E-B01E-7930258C3EEE}" type="pres">
      <dgm:prSet presAssocID="{FBFA78D7-F93C-4523-B0E6-661FE6B0A337}" presName="Name19" presStyleLbl="parChTrans1D4" presStyleIdx="19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A8849271-3A62-4E65-B213-1C3FFCEDB04D}" type="pres">
      <dgm:prSet presAssocID="{C1E0FB0B-665F-494B-92A6-AB9060C2EF87}" presName="Name21" presStyleCnt="0"/>
      <dgm:spPr/>
    </dgm:pt>
    <dgm:pt modelId="{10730CCD-1172-4D16-B76B-378077A4810C}" type="pres">
      <dgm:prSet presAssocID="{C1E0FB0B-665F-494B-92A6-AB9060C2EF87}" presName="level2Shape" presStyleLbl="node4" presStyleIdx="19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F0F5D23A-DC69-41E8-8149-3C2779C610FE}" type="pres">
      <dgm:prSet presAssocID="{C1E0FB0B-665F-494B-92A6-AB9060C2EF87}" presName="hierChild3" presStyleCnt="0"/>
      <dgm:spPr/>
    </dgm:pt>
    <dgm:pt modelId="{E95BBA31-CF93-4622-933A-A8C42ACA7471}" type="pres">
      <dgm:prSet presAssocID="{C7BC0A51-8A35-412B-BA4F-60AAE49A5E45}" presName="Name19" presStyleLbl="parChTrans1D4" presStyleIdx="20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698FAC52-BE6C-4051-87C5-199C436D5189}" type="pres">
      <dgm:prSet presAssocID="{0365A105-42FC-42C3-86B6-DBA514752647}" presName="Name21" presStyleCnt="0"/>
      <dgm:spPr/>
    </dgm:pt>
    <dgm:pt modelId="{EE7A7B35-32E6-4304-A4CC-3168F1D72B32}" type="pres">
      <dgm:prSet presAssocID="{0365A105-42FC-42C3-86B6-DBA514752647}" presName="level2Shape" presStyleLbl="node4" presStyleIdx="20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2D9241AF-0F9A-44D6-AC1E-2F9B25394E0D}" type="pres">
      <dgm:prSet presAssocID="{0365A105-42FC-42C3-86B6-DBA514752647}" presName="hierChild3" presStyleCnt="0"/>
      <dgm:spPr/>
    </dgm:pt>
    <dgm:pt modelId="{B9554B8F-F6EB-452D-B938-DBF8FAE06CDF}" type="pres">
      <dgm:prSet presAssocID="{5AA2C5B7-6F87-4E76-B25D-09956B08F2E5}" presName="Name19" presStyleLbl="parChTrans1D3" presStyleIdx="3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260"/>
              </a:lnTo>
              <a:lnTo>
                <a:pt x="396143" y="81260"/>
              </a:lnTo>
              <a:lnTo>
                <a:pt x="396143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CD5C0137-0736-472F-9FFC-DD3116E29C19}" type="pres">
      <dgm:prSet presAssocID="{8B7F0728-EF30-4616-BF7D-E10B6A29F22D}" presName="Name21" presStyleCnt="0"/>
      <dgm:spPr/>
    </dgm:pt>
    <dgm:pt modelId="{8CCA9DA4-A168-4BF2-B419-EEFED803CA10}" type="pres">
      <dgm:prSet presAssocID="{8B7F0728-EF30-4616-BF7D-E10B6A29F22D}" presName="level2Shape" presStyleLbl="node3" presStyleIdx="3" presStyleCnt="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123C1B9-9B9E-4023-BCA1-16BEB5081DF8}" type="pres">
      <dgm:prSet presAssocID="{8B7F0728-EF30-4616-BF7D-E10B6A29F22D}" presName="hierChild3" presStyleCnt="0"/>
      <dgm:spPr/>
    </dgm:pt>
    <dgm:pt modelId="{EBDD7A5C-A6A2-4140-8774-DFBF3FDFB8F5}" type="pres">
      <dgm:prSet presAssocID="{073EEDD4-686F-4D99-89A1-BAFE8B981CA0}" presName="Name19" presStyleLbl="parChTrans1D4" presStyleIdx="21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E81EAA0-5FFB-43FE-95E1-3EB05B1C63A9}" type="pres">
      <dgm:prSet presAssocID="{BB274ADB-F4F9-4527-BF2B-C437FD8FF785}" presName="Name21" presStyleCnt="0"/>
      <dgm:spPr/>
    </dgm:pt>
    <dgm:pt modelId="{F1749680-3D18-482A-B16C-81B1BF2080F0}" type="pres">
      <dgm:prSet presAssocID="{BB274ADB-F4F9-4527-BF2B-C437FD8FF785}" presName="level2Shape" presStyleLbl="node4" presStyleIdx="21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E48D1DE8-25B3-41F0-AE2A-BB24966EEF18}" type="pres">
      <dgm:prSet presAssocID="{BB274ADB-F4F9-4527-BF2B-C437FD8FF785}" presName="hierChild3" presStyleCnt="0"/>
      <dgm:spPr/>
    </dgm:pt>
    <dgm:pt modelId="{49D8C68D-265E-4CC9-9A0E-9D4ACA4B502C}" type="pres">
      <dgm:prSet presAssocID="{4C112FA3-B891-468A-9FA7-D497CD9E5394}" presName="Name19" presStyleLbl="parChTrans1D4" presStyleIdx="22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68AFE540-5E8C-4BFD-9E26-DF98673BFCB9}" type="pres">
      <dgm:prSet presAssocID="{C3737D41-B0FB-4B1A-A713-E74690D13E74}" presName="Name21" presStyleCnt="0"/>
      <dgm:spPr/>
    </dgm:pt>
    <dgm:pt modelId="{26F37005-E511-42E5-AEE0-03B69FB076AB}" type="pres">
      <dgm:prSet presAssocID="{C3737D41-B0FB-4B1A-A713-E74690D13E74}" presName="level2Shape" presStyleLbl="node4" presStyleIdx="22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2692A4FE-ED19-4AA1-89E4-9B3ABDAAE177}" type="pres">
      <dgm:prSet presAssocID="{C3737D41-B0FB-4B1A-A713-E74690D13E74}" presName="hierChild3" presStyleCnt="0"/>
      <dgm:spPr/>
    </dgm:pt>
    <dgm:pt modelId="{A88B541A-3628-4F21-BF73-58C9FF6586CC}" type="pres">
      <dgm:prSet presAssocID="{1F9C8191-7DCD-47CE-B5C2-DBACB48E85B5}" presName="Name19" presStyleLbl="parChTrans1D4" presStyleIdx="23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4BFFA0C-A7D1-4129-ABBB-A03121D5DEAC}" type="pres">
      <dgm:prSet presAssocID="{08E9EA1D-C0C6-40C8-89DB-4611C7A7A161}" presName="Name21" presStyleCnt="0"/>
      <dgm:spPr/>
    </dgm:pt>
    <dgm:pt modelId="{102A5512-3D1F-4AA2-8C9B-0D1B82A4AA59}" type="pres">
      <dgm:prSet presAssocID="{08E9EA1D-C0C6-40C8-89DB-4611C7A7A161}" presName="level2Shape" presStyleLbl="node4" presStyleIdx="23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4646DE6-98C0-4044-8D28-DB1F58D8DA07}" type="pres">
      <dgm:prSet presAssocID="{08E9EA1D-C0C6-40C8-89DB-4611C7A7A161}" presName="hierChild3" presStyleCnt="0"/>
      <dgm:spPr/>
    </dgm:pt>
    <dgm:pt modelId="{7FA877FD-0C40-4A5D-A2F1-1E72966C9BAA}" type="pres">
      <dgm:prSet presAssocID="{51C0EFEE-5D41-43AB-8B0C-0EBAE8163C10}" presName="Name19" presStyleLbl="parChTrans1D4" presStyleIdx="24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77F0710-3636-4FC8-90F4-23BDB99C5D39}" type="pres">
      <dgm:prSet presAssocID="{281136DB-0510-4B29-8CC4-DBF28048F90E}" presName="Name21" presStyleCnt="0"/>
      <dgm:spPr/>
    </dgm:pt>
    <dgm:pt modelId="{90C9EDF4-1CBA-4B1E-9661-5FBA79936EC1}" type="pres">
      <dgm:prSet presAssocID="{281136DB-0510-4B29-8CC4-DBF28048F90E}" presName="level2Shape" presStyleLbl="node4" presStyleIdx="24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96E62614-6C12-44D0-BF71-F4D8FC7E4814}" type="pres">
      <dgm:prSet presAssocID="{281136DB-0510-4B29-8CC4-DBF28048F90E}" presName="hierChild3" presStyleCnt="0"/>
      <dgm:spPr/>
    </dgm:pt>
    <dgm:pt modelId="{F6DC7C92-2E74-4958-B73A-7252878F3FC1}" type="pres">
      <dgm:prSet presAssocID="{75742191-55AC-44BA-BF75-1526BCC42D26}" presName="Name19" presStyleLbl="parChTrans1D4" presStyleIdx="25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9B540092-F9DE-4CB0-8DA5-7F4A22EA7D87}" type="pres">
      <dgm:prSet presAssocID="{935CE24F-A3BE-4689-A98D-01C83367BB61}" presName="Name21" presStyleCnt="0"/>
      <dgm:spPr/>
    </dgm:pt>
    <dgm:pt modelId="{13F63679-23A5-4BFA-80B5-E52EE1D065BB}" type="pres">
      <dgm:prSet presAssocID="{935CE24F-A3BE-4689-A98D-01C83367BB61}" presName="level2Shape" presStyleLbl="node4" presStyleIdx="25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FFA61E3C-B8FC-456F-A072-E776EF311844}" type="pres">
      <dgm:prSet presAssocID="{935CE24F-A3BE-4689-A98D-01C83367BB61}" presName="hierChild3" presStyleCnt="0"/>
      <dgm:spPr/>
    </dgm:pt>
    <dgm:pt modelId="{BD45CF27-0E84-4AF4-A1F7-A4155BE1AC8C}" type="pres">
      <dgm:prSet presAssocID="{A853ED2E-0427-4E49-878A-E7CD94FED599}" presName="Name19" presStyleLbl="parChTrans1D4" presStyleIdx="26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4ACB65A6-F1B2-4A8C-891D-549C5B05550F}" type="pres">
      <dgm:prSet presAssocID="{78494C0D-EE83-4487-B7F9-F3EDC1B46D9C}" presName="Name21" presStyleCnt="0"/>
      <dgm:spPr/>
    </dgm:pt>
    <dgm:pt modelId="{2C63856E-BE1D-4DA6-9E2D-8ACB1342B813}" type="pres">
      <dgm:prSet presAssocID="{78494C0D-EE83-4487-B7F9-F3EDC1B46D9C}" presName="level2Shape" presStyleLbl="node4" presStyleIdx="26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0C357AE-2F42-43BF-9A6E-AEDACD2D065B}" type="pres">
      <dgm:prSet presAssocID="{78494C0D-EE83-4487-B7F9-F3EDC1B46D9C}" presName="hierChild3" presStyleCnt="0"/>
      <dgm:spPr/>
    </dgm:pt>
    <dgm:pt modelId="{DC757251-3FD4-4DFB-B39F-808F9E485C5B}" type="pres">
      <dgm:prSet presAssocID="{04D5BD4D-C54F-4C0B-8C8A-C842843BB278}" presName="Name19" presStyleLbl="parChTrans1D4" presStyleIdx="27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6E7DF47F-5B6B-45B2-B4BD-203CFD668C43}" type="pres">
      <dgm:prSet presAssocID="{9AFA14DD-B394-40D6-ACDD-A92DE5F7A97C}" presName="Name21" presStyleCnt="0"/>
      <dgm:spPr/>
    </dgm:pt>
    <dgm:pt modelId="{2F02A4C9-10AB-4DA3-9EB2-6013975F203C}" type="pres">
      <dgm:prSet presAssocID="{9AFA14DD-B394-40D6-ACDD-A92DE5F7A97C}" presName="level2Shape" presStyleLbl="node4" presStyleIdx="27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78D49E3-0AFA-4137-96C9-79B20A6BCB81}" type="pres">
      <dgm:prSet presAssocID="{9AFA14DD-B394-40D6-ACDD-A92DE5F7A97C}" presName="hierChild3" presStyleCnt="0"/>
      <dgm:spPr/>
    </dgm:pt>
    <dgm:pt modelId="{60BEE839-C6F1-4643-9EFB-382680BB1F75}" type="pres">
      <dgm:prSet presAssocID="{E9708A8E-F9A1-47F0-BC83-153C0965E646}" presName="Name19" presStyleLbl="parChTrans1D2" presStyleIdx="2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260"/>
              </a:lnTo>
              <a:lnTo>
                <a:pt x="1456182" y="81260"/>
              </a:lnTo>
              <a:lnTo>
                <a:pt x="1456182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A065E2FB-527E-42B5-B773-E6A970C5F8AA}" type="pres">
      <dgm:prSet presAssocID="{2B9D4BAC-D1E0-4D32-93B5-CD981E10BCBC}" presName="Name21" presStyleCnt="0"/>
      <dgm:spPr/>
    </dgm:pt>
    <dgm:pt modelId="{480491BB-6E7F-404A-A517-45C9E538C5B2}" type="pres">
      <dgm:prSet presAssocID="{2B9D4BAC-D1E0-4D32-93B5-CD981E10BCBC}" presName="level2Shape" presStyleLbl="node2" presStyleIdx="2" presStyleCnt="3" custScaleX="115498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6E628757-BC64-41FD-993C-89026626D035}" type="pres">
      <dgm:prSet presAssocID="{2B9D4BAC-D1E0-4D32-93B5-CD981E10BCBC}" presName="hierChild3" presStyleCnt="0"/>
      <dgm:spPr/>
    </dgm:pt>
    <dgm:pt modelId="{10AB7A17-7DF8-4B82-AF69-6F30406C43A7}" type="pres">
      <dgm:prSet presAssocID="{CDB2784F-A2C4-4C85-972D-76667DF8B3F3}" presName="Name19" presStyleLbl="parChTrans1D3" presStyleIdx="4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F0B71FF2-BE4D-4C41-9FC1-E2F500E04B2A}" type="pres">
      <dgm:prSet presAssocID="{959B8CC7-89F0-4514-B498-4F6E61593B22}" presName="Name21" presStyleCnt="0"/>
      <dgm:spPr/>
    </dgm:pt>
    <dgm:pt modelId="{2EC84AD9-1627-48FB-84B8-40C8714998CB}" type="pres">
      <dgm:prSet presAssocID="{959B8CC7-89F0-4514-B498-4F6E61593B22}" presName="level2Shape" presStyleLbl="node3" presStyleIdx="4" presStyleCnt="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CD3A147E-498E-4ADA-8D8C-85E0185ECB20}" type="pres">
      <dgm:prSet presAssocID="{959B8CC7-89F0-4514-B498-4F6E61593B22}" presName="hierChild3" presStyleCnt="0"/>
      <dgm:spPr/>
    </dgm:pt>
    <dgm:pt modelId="{D42D506D-E3D5-4E24-A5BA-485A51D90DA4}" type="pres">
      <dgm:prSet presAssocID="{806204DB-2D39-4BB4-89B2-AEAD2CA112B2}" presName="Name19" presStyleLbl="parChTrans1D4" presStyleIdx="28" presStyleCnt="29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F059E702-CEE7-48BD-9BA0-7CE0F050196A}" type="pres">
      <dgm:prSet presAssocID="{7330F2BA-A76C-4CE9-B497-A9FF6BE60D27}" presName="Name21" presStyleCnt="0"/>
      <dgm:spPr/>
    </dgm:pt>
    <dgm:pt modelId="{BDD463CC-CD45-4A2C-A11D-D1F0835C4CBC}" type="pres">
      <dgm:prSet presAssocID="{7330F2BA-A76C-4CE9-B497-A9FF6BE60D27}" presName="level2Shape" presStyleLbl="node4" presStyleIdx="28" presStyleCnt="2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60F78065-994C-432D-84FB-93B2967C867B}" type="pres">
      <dgm:prSet presAssocID="{7330F2BA-A76C-4CE9-B497-A9FF6BE60D27}" presName="hierChild3" presStyleCnt="0"/>
      <dgm:spPr/>
    </dgm:pt>
    <dgm:pt modelId="{6BF34EB2-6D28-4980-A1F8-4F437737F84C}" type="pres">
      <dgm:prSet presAssocID="{B8856EF0-E48E-4A4D-98D3-E083E960CE62}" presName="bgShapesFlow" presStyleCnt="0"/>
      <dgm:spPr/>
    </dgm:pt>
    <dgm:pt modelId="{C0CB9C09-391E-4105-A63C-F3D0BA82B682}" type="pres">
      <dgm:prSet presAssocID="{B38C507A-F82D-4447-B1F4-3C0973C7C8AD}" presName="rectComp" presStyleCnt="0"/>
      <dgm:spPr/>
    </dgm:pt>
    <dgm:pt modelId="{E83E2126-8043-4FB5-9DDE-B7AF3E9FF60D}" type="pres">
      <dgm:prSet presAssocID="{B38C507A-F82D-4447-B1F4-3C0973C7C8AD}" presName="bgRect" presStyleLbl="bgShp" presStyleIdx="0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F853E3F7-E759-4045-B079-EF3A6ACE1A9D}" type="pres">
      <dgm:prSet presAssocID="{B38C507A-F82D-4447-B1F4-3C0973C7C8AD}" presName="bgRectTx" presStyleLbl="bgShp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0D24A3-DFDC-4C59-B894-1F86CBDE1245}" type="pres">
      <dgm:prSet presAssocID="{B38C507A-F82D-4447-B1F4-3C0973C7C8AD}" presName="spComp" presStyleCnt="0"/>
      <dgm:spPr/>
    </dgm:pt>
    <dgm:pt modelId="{DE64E339-95BA-408A-8FF8-8164E38182F9}" type="pres">
      <dgm:prSet presAssocID="{B38C507A-F82D-4447-B1F4-3C0973C7C8AD}" presName="vSp" presStyleCnt="0"/>
      <dgm:spPr/>
    </dgm:pt>
    <dgm:pt modelId="{85D88093-9CDE-4E0A-8F6C-BD096D9A62CA}" type="pres">
      <dgm:prSet presAssocID="{365EC5EB-5950-4233-9BCF-91A78B3906E0}" presName="rectComp" presStyleCnt="0"/>
      <dgm:spPr/>
    </dgm:pt>
    <dgm:pt modelId="{A1A43C28-857C-4D61-A099-56F64B96AA2D}" type="pres">
      <dgm:prSet presAssocID="{365EC5EB-5950-4233-9BCF-91A78B3906E0}" presName="bgRect" presStyleLbl="bgShp" presStyleIdx="1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CC3049EF-D3FE-4FBD-80D2-9CF4947C10C9}" type="pres">
      <dgm:prSet presAssocID="{365EC5EB-5950-4233-9BCF-91A78B3906E0}" presName="bgRectTx" presStyleLbl="bgShp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8626CA-AC1F-45CD-A62A-A290A3519830}" type="pres">
      <dgm:prSet presAssocID="{365EC5EB-5950-4233-9BCF-91A78B3906E0}" presName="spComp" presStyleCnt="0"/>
      <dgm:spPr/>
    </dgm:pt>
    <dgm:pt modelId="{0ED98D13-FDC4-4A91-8680-05043160856A}" type="pres">
      <dgm:prSet presAssocID="{365EC5EB-5950-4233-9BCF-91A78B3906E0}" presName="vSp" presStyleCnt="0"/>
      <dgm:spPr/>
    </dgm:pt>
    <dgm:pt modelId="{8D9F20C5-17B4-4387-A86C-762F61859F33}" type="pres">
      <dgm:prSet presAssocID="{E80D37FF-C58A-45AA-A219-9F4325335B7D}" presName="rectComp" presStyleCnt="0"/>
      <dgm:spPr/>
    </dgm:pt>
    <dgm:pt modelId="{B77B89AD-07D0-4C0C-AA09-274F8E34BC38}" type="pres">
      <dgm:prSet presAssocID="{E80D37FF-C58A-45AA-A219-9F4325335B7D}" presName="bgRect" presStyleLbl="bgShp" presStyleIdx="2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E32C001-E098-4A01-A456-C2F6A570C6DA}" type="pres">
      <dgm:prSet presAssocID="{E80D37FF-C58A-45AA-A219-9F4325335B7D}" presName="bgRectTx" presStyleLbl="bgShp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D37069-1654-4AEB-B77F-3571BD039C76}" type="pres">
      <dgm:prSet presAssocID="{E80D37FF-C58A-45AA-A219-9F4325335B7D}" presName="spComp" presStyleCnt="0"/>
      <dgm:spPr/>
    </dgm:pt>
    <dgm:pt modelId="{20429EDB-AAAE-4403-9996-365309ADC445}" type="pres">
      <dgm:prSet presAssocID="{E80D37FF-C58A-45AA-A219-9F4325335B7D}" presName="vSp" presStyleCnt="0"/>
      <dgm:spPr/>
    </dgm:pt>
    <dgm:pt modelId="{571D149B-C797-420D-9EFD-B34E10ADA088}" type="pres">
      <dgm:prSet presAssocID="{276F60FA-F4F1-48DC-82FB-9FA78C6D2467}" presName="rectComp" presStyleCnt="0"/>
      <dgm:spPr/>
    </dgm:pt>
    <dgm:pt modelId="{470F36C9-1789-405F-8CB3-A67C45383F86}" type="pres">
      <dgm:prSet presAssocID="{276F60FA-F4F1-48DC-82FB-9FA78C6D2467}" presName="bgRect" presStyleLbl="bgShp" presStyleIdx="3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086932DF-56CA-4A1F-B020-41A1EEA4FD3A}" type="pres">
      <dgm:prSet presAssocID="{276F60FA-F4F1-48DC-82FB-9FA78C6D2467}" presName="bgRectTx" presStyleLbl="bgShp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AA6D2B-AEB1-4244-B28F-27EA71AB0D8E}" type="pres">
      <dgm:prSet presAssocID="{276F60FA-F4F1-48DC-82FB-9FA78C6D2467}" presName="spComp" presStyleCnt="0"/>
      <dgm:spPr/>
    </dgm:pt>
    <dgm:pt modelId="{D47A9063-568E-4A7A-8A83-B4B744D453AC}" type="pres">
      <dgm:prSet presAssocID="{276F60FA-F4F1-48DC-82FB-9FA78C6D2467}" presName="vSp" presStyleCnt="0"/>
      <dgm:spPr/>
    </dgm:pt>
    <dgm:pt modelId="{B2409BCD-EA50-4D9D-92E8-35BC0D6789B1}" type="pres">
      <dgm:prSet presAssocID="{3FA1ADFD-FEC9-43FF-BE1D-A0736DD76476}" presName="rectComp" presStyleCnt="0"/>
      <dgm:spPr/>
    </dgm:pt>
    <dgm:pt modelId="{45155604-C672-4472-A788-B438D79E0FA9}" type="pres">
      <dgm:prSet presAssocID="{3FA1ADFD-FEC9-43FF-BE1D-A0736DD76476}" presName="bgRect" presStyleLbl="bgShp" presStyleIdx="4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3D377FD9-B9F0-4F31-805C-8C11FD328A6E}" type="pres">
      <dgm:prSet presAssocID="{3FA1ADFD-FEC9-43FF-BE1D-A0736DD76476}" presName="bgRectTx" presStyleLbl="bgShp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75E4B0-1BB0-4DF5-81BD-F37C98503318}" type="pres">
      <dgm:prSet presAssocID="{3FA1ADFD-FEC9-43FF-BE1D-A0736DD76476}" presName="spComp" presStyleCnt="0"/>
      <dgm:spPr/>
    </dgm:pt>
    <dgm:pt modelId="{CED6E209-F149-42E0-93E1-7505EAE4697B}" type="pres">
      <dgm:prSet presAssocID="{3FA1ADFD-FEC9-43FF-BE1D-A0736DD76476}" presName="vSp" presStyleCnt="0"/>
      <dgm:spPr/>
    </dgm:pt>
    <dgm:pt modelId="{D4BB7667-F351-47FB-AFE2-3D7A3F1A79B8}" type="pres">
      <dgm:prSet presAssocID="{C1CBBF34-2B9A-4B0F-90EC-89ADBC2126D4}" presName="rectComp" presStyleCnt="0"/>
      <dgm:spPr/>
    </dgm:pt>
    <dgm:pt modelId="{6EDE251A-C7BA-48BB-AF97-D9991BD5A52D}" type="pres">
      <dgm:prSet presAssocID="{C1CBBF34-2B9A-4B0F-90EC-89ADBC2126D4}" presName="bgRect" presStyleLbl="bgShp" presStyleIdx="5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584651F5-4C5D-4926-A516-4D907A122A07}" type="pres">
      <dgm:prSet presAssocID="{C1CBBF34-2B9A-4B0F-90EC-89ADBC2126D4}" presName="bgRectTx" presStyleLbl="bgShp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C4D32E-0492-4D42-9C2D-331BD8C2DFBB}" type="pres">
      <dgm:prSet presAssocID="{C1CBBF34-2B9A-4B0F-90EC-89ADBC2126D4}" presName="spComp" presStyleCnt="0"/>
      <dgm:spPr/>
    </dgm:pt>
    <dgm:pt modelId="{F73A9BB4-FE97-4AD1-8F76-E92B9F3E0238}" type="pres">
      <dgm:prSet presAssocID="{C1CBBF34-2B9A-4B0F-90EC-89ADBC2126D4}" presName="vSp" presStyleCnt="0"/>
      <dgm:spPr/>
    </dgm:pt>
    <dgm:pt modelId="{7B398437-1763-4FB4-985E-D7D846A5F820}" type="pres">
      <dgm:prSet presAssocID="{FDDF36EA-9AF8-453E-AC30-66AD39D5567B}" presName="rectComp" presStyleCnt="0"/>
      <dgm:spPr/>
    </dgm:pt>
    <dgm:pt modelId="{B5F1769B-98CF-4FBE-9ECC-936A0FC686D8}" type="pres">
      <dgm:prSet presAssocID="{FDDF36EA-9AF8-453E-AC30-66AD39D5567B}" presName="bgRect" presStyleLbl="bgShp" presStyleIdx="6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4FB4D4A-EFC7-4F82-B1B8-C050CE13ADAD}" type="pres">
      <dgm:prSet presAssocID="{FDDF36EA-9AF8-453E-AC30-66AD39D5567B}" presName="bgRectTx" presStyleLbl="bgShp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CC0772-9E70-425F-A84B-BC498AFF7231}" type="pres">
      <dgm:prSet presAssocID="{FDDF36EA-9AF8-453E-AC30-66AD39D5567B}" presName="spComp" presStyleCnt="0"/>
      <dgm:spPr/>
    </dgm:pt>
    <dgm:pt modelId="{4C46F432-DD8C-48B5-B3ED-58906022FD0E}" type="pres">
      <dgm:prSet presAssocID="{FDDF36EA-9AF8-453E-AC30-66AD39D5567B}" presName="vSp" presStyleCnt="0"/>
      <dgm:spPr/>
    </dgm:pt>
    <dgm:pt modelId="{DA2E0537-3098-4530-8FB4-80446FC9B054}" type="pres">
      <dgm:prSet presAssocID="{81650F53-01C8-43EE-82F5-39A665E5C406}" presName="rectComp" presStyleCnt="0"/>
      <dgm:spPr/>
    </dgm:pt>
    <dgm:pt modelId="{5F7912DE-66D8-4CA4-8D4E-A8285E668B0F}" type="pres">
      <dgm:prSet presAssocID="{81650F53-01C8-43EE-82F5-39A665E5C406}" presName="bgRect" presStyleLbl="bgShp" presStyleIdx="7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1001DBE7-DDBE-41D4-A42D-5DE4CAC218F8}" type="pres">
      <dgm:prSet presAssocID="{81650F53-01C8-43EE-82F5-39A665E5C406}" presName="bgRectTx" presStyleLbl="bgShp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ED2975-E5FA-49EC-99BA-A66DBF833451}" type="pres">
      <dgm:prSet presAssocID="{81650F53-01C8-43EE-82F5-39A665E5C406}" presName="spComp" presStyleCnt="0"/>
      <dgm:spPr/>
    </dgm:pt>
    <dgm:pt modelId="{E2197BC3-1894-438D-B54C-61FD1A0F183D}" type="pres">
      <dgm:prSet presAssocID="{81650F53-01C8-43EE-82F5-39A665E5C406}" presName="vSp" presStyleCnt="0"/>
      <dgm:spPr/>
    </dgm:pt>
    <dgm:pt modelId="{749908F8-C2FF-49B7-9D0E-AE8B7DFC0433}" type="pres">
      <dgm:prSet presAssocID="{ECA9C384-8907-4C01-BE1B-2DBCBD469211}" presName="rectComp" presStyleCnt="0"/>
      <dgm:spPr/>
    </dgm:pt>
    <dgm:pt modelId="{62C1D97B-94FA-412B-B4E0-4F36B866A2EC}" type="pres">
      <dgm:prSet presAssocID="{ECA9C384-8907-4C01-BE1B-2DBCBD469211}" presName="bgRect" presStyleLbl="bgShp" presStyleIdx="8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3E0C84CC-A728-4C35-B86A-805B59547D06}" type="pres">
      <dgm:prSet presAssocID="{ECA9C384-8907-4C01-BE1B-2DBCBD469211}" presName="bgRectTx" presStyleLbl="bgShp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18694E-8362-4C49-A178-0CA974EEBF7D}" type="pres">
      <dgm:prSet presAssocID="{ECA9C384-8907-4C01-BE1B-2DBCBD469211}" presName="spComp" presStyleCnt="0"/>
      <dgm:spPr/>
    </dgm:pt>
    <dgm:pt modelId="{0EDC87B0-FECC-4665-A719-BA9AE920DD4F}" type="pres">
      <dgm:prSet presAssocID="{ECA9C384-8907-4C01-BE1B-2DBCBD469211}" presName="vSp" presStyleCnt="0"/>
      <dgm:spPr/>
    </dgm:pt>
    <dgm:pt modelId="{B259615A-BBE4-4799-A5F6-2FE407910FE9}" type="pres">
      <dgm:prSet presAssocID="{C1101036-EBBD-4960-A6FA-E705D913C47F}" presName="rectComp" presStyleCnt="0"/>
      <dgm:spPr/>
    </dgm:pt>
    <dgm:pt modelId="{020FEF38-FA69-4C6F-AE23-A427A0AE22D4}" type="pres">
      <dgm:prSet presAssocID="{C1101036-EBBD-4960-A6FA-E705D913C47F}" presName="bgRect" presStyleLbl="bgShp" presStyleIdx="9" presStyleCnt="1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54233C8C-4A63-41FA-A3CF-BC62FDF5F0E3}" type="pres">
      <dgm:prSet presAssocID="{C1101036-EBBD-4960-A6FA-E705D913C47F}" presName="bgRectTx" presStyleLbl="bgShp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0BC003-594C-464D-9513-E37AEE11E0EC}" srcId="{8B7F0728-EF30-4616-BF7D-E10B6A29F22D}" destId="{BB274ADB-F4F9-4527-BF2B-C437FD8FF785}" srcOrd="0" destOrd="0" parTransId="{073EEDD4-686F-4D99-89A1-BAFE8B981CA0}" sibTransId="{8BCDB93E-03EE-4865-9382-695EE3943044}"/>
    <dgm:cxn modelId="{7D7A13C7-E9ED-4738-ABFA-5AAB26BB1F2B}" type="presOf" srcId="{78494C0D-EE83-4487-B7F9-F3EDC1B46D9C}" destId="{2C63856E-BE1D-4DA6-9E2D-8ACB1342B813}" srcOrd="0" destOrd="0" presId="urn:microsoft.com/office/officeart/2005/8/layout/hierarchy6"/>
    <dgm:cxn modelId="{F9C26F27-10E0-42EB-BAB0-D8829B321B31}" srcId="{79789A38-2B02-4B73-8BA8-D53A3415B206}" destId="{F127EB2C-3068-4D19-A193-F18AB8A3DBAC}" srcOrd="0" destOrd="0" parTransId="{97C02D79-FE48-44BB-A459-ABFEC9B4A84A}" sibTransId="{5BB07F42-9172-4DEE-9416-DAA3294568D8}"/>
    <dgm:cxn modelId="{48815EEE-32E6-4B97-88C3-90602F3D0FA3}" type="presOf" srcId="{E3B13942-D9C2-45EF-AFD4-BB29CE6CF80C}" destId="{10599AF0-CF97-417B-8EDB-91FB06CA63C8}" srcOrd="0" destOrd="0" presId="urn:microsoft.com/office/officeart/2005/8/layout/hierarchy6"/>
    <dgm:cxn modelId="{35DE06D1-6CB3-419E-A394-BBD7F19EDECC}" type="presOf" srcId="{DF59A7AE-38D4-4AB2-9B50-8C4D6FD3CBAA}" destId="{FABEAC73-F91E-4D0A-911B-3F68716E3233}" srcOrd="0" destOrd="0" presId="urn:microsoft.com/office/officeart/2005/8/layout/hierarchy6"/>
    <dgm:cxn modelId="{15B2D38E-4D51-4B94-A248-DA637F7A0925}" srcId="{B8856EF0-E48E-4A4D-98D3-E083E960CE62}" destId="{C1CBBF34-2B9A-4B0F-90EC-89ADBC2126D4}" srcOrd="6" destOrd="0" parTransId="{387ECD35-A5CF-46DA-A089-AE8905671EFB}" sibTransId="{77A401E2-8F6F-4B6E-9487-C54F877CAA53}"/>
    <dgm:cxn modelId="{82D77B43-2AB5-422D-8159-D6B2A2F4186B}" srcId="{91D3F02A-6C8D-4E54-B508-6C7B4739806F}" destId="{4AF5A28F-A35F-420F-832F-3189181D50C7}" srcOrd="0" destOrd="0" parTransId="{DB6AEA90-0894-4CB0-98F8-02AEBE4CB7E6}" sibTransId="{BD3917AF-C76B-4CDA-BD87-6D7B30059C16}"/>
    <dgm:cxn modelId="{F66B16DB-8853-4905-9B96-0A12F28D9C01}" type="presOf" srcId="{5598EF27-8F4E-412F-AAF6-828244D01B08}" destId="{640E045B-C45B-4F5F-A9F2-FA4B40B4809C}" srcOrd="0" destOrd="0" presId="urn:microsoft.com/office/officeart/2005/8/layout/hierarchy6"/>
    <dgm:cxn modelId="{414D1ECF-2A16-4367-BEA5-47A9BC4FB57B}" type="presOf" srcId="{ECA9C384-8907-4C01-BE1B-2DBCBD469211}" destId="{62C1D97B-94FA-412B-B4E0-4F36B866A2EC}" srcOrd="0" destOrd="0" presId="urn:microsoft.com/office/officeart/2005/8/layout/hierarchy6"/>
    <dgm:cxn modelId="{1DD005EB-817C-4EB2-A41A-20B99F86FBB9}" srcId="{DB19911A-F88B-4FA4-B146-5582131D3B05}" destId="{E11838D3-54C6-4535-B8A3-9AEE57CCFA6B}" srcOrd="0" destOrd="0" parTransId="{9B3A08A6-F19B-43CF-A2E4-2388B34B3B24}" sibTransId="{AC890A71-3ED7-4C9B-9674-8B78C2DD1C60}"/>
    <dgm:cxn modelId="{BE2D7F7E-9024-4E68-AEFC-6E6534C97A0F}" type="presOf" srcId="{3D134ADF-FAA4-438A-BFA5-B618001DBDC3}" destId="{A0B731D9-AB61-4980-AADE-62206E666DD0}" srcOrd="0" destOrd="0" presId="urn:microsoft.com/office/officeart/2005/8/layout/hierarchy6"/>
    <dgm:cxn modelId="{8017F6BD-789E-4FFE-B846-F71519469137}" srcId="{D5325957-012F-4A3F-9DE8-0BDEC18484C3}" destId="{14BAF16C-8826-48B0-9DAD-8A7F865FFC0C}" srcOrd="1" destOrd="0" parTransId="{2E7F1C8F-1AF9-424C-A14A-2DD0EF8EC518}" sibTransId="{B1AFADC3-C92F-4548-8C3D-8F9CA88663DF}"/>
    <dgm:cxn modelId="{F7E938FE-C58A-42B0-8C1B-22521355F905}" type="presOf" srcId="{C1101036-EBBD-4960-A6FA-E705D913C47F}" destId="{020FEF38-FA69-4C6F-AE23-A427A0AE22D4}" srcOrd="0" destOrd="0" presId="urn:microsoft.com/office/officeart/2005/8/layout/hierarchy6"/>
    <dgm:cxn modelId="{F11C6B90-104A-43A5-8109-780C56C77763}" type="presOf" srcId="{AC24FA13-75BE-4C5B-B899-0DB13F71BC77}" destId="{8BC51F14-CC02-49EF-B7BC-DD520C5BD02E}" srcOrd="0" destOrd="0" presId="urn:microsoft.com/office/officeart/2005/8/layout/hierarchy6"/>
    <dgm:cxn modelId="{51B64B83-7B3F-4518-9108-B126E7867963}" srcId="{281136DB-0510-4B29-8CC4-DBF28048F90E}" destId="{935CE24F-A3BE-4689-A98D-01C83367BB61}" srcOrd="0" destOrd="0" parTransId="{75742191-55AC-44BA-BF75-1526BCC42D26}" sibTransId="{4F31D48C-515D-48CF-ABCE-3BDC6FC995EF}"/>
    <dgm:cxn modelId="{AC6126AD-CCCB-4779-9B2D-9F3C25B403BD}" srcId="{7A5CFCDB-0A97-4679-B723-A703E69EEC38}" destId="{08059EC7-AB31-4C6D-95F9-1EFBD3FCB84E}" srcOrd="0" destOrd="0" parTransId="{AC24FA13-75BE-4C5B-B899-0DB13F71BC77}" sibTransId="{0A7A808A-7898-4329-85DF-D98ADBB8EA33}"/>
    <dgm:cxn modelId="{F3611185-9213-4948-9607-4F567DB39CB1}" type="presOf" srcId="{9330986F-6C06-4555-9D3F-5E7E4200BA44}" destId="{584A44E2-0BE7-4494-9255-9F4846D46D9C}" srcOrd="0" destOrd="0" presId="urn:microsoft.com/office/officeart/2005/8/layout/hierarchy6"/>
    <dgm:cxn modelId="{2391EFAB-65A2-4024-A2DE-D1E2B512C145}" type="presOf" srcId="{5CF4E633-E4C1-4D34-8887-316C2560F08A}" destId="{D2BE3FDB-9466-4BCF-BED2-01B1E9170226}" srcOrd="0" destOrd="0" presId="urn:microsoft.com/office/officeart/2005/8/layout/hierarchy6"/>
    <dgm:cxn modelId="{C3D1A2D5-E045-47E3-92F4-EAE5FD001DDC}" srcId="{08059EC7-AB31-4C6D-95F9-1EFBD3FCB84E}" destId="{AD3E0CB1-F1EA-4D0E-A7DF-9200593EB30B}" srcOrd="0" destOrd="0" parTransId="{2B4F0CA4-CADD-4B82-8083-25DE2AC03C2D}" sibTransId="{CF9A5423-3A2F-4AA1-AFA3-352546D9A28C}"/>
    <dgm:cxn modelId="{F0F88F7D-8528-4C5F-82A8-F1A55A357171}" type="presOf" srcId="{073EEDD4-686F-4D99-89A1-BAFE8B981CA0}" destId="{EBDD7A5C-A6A2-4140-8774-DFBF3FDFB8F5}" srcOrd="0" destOrd="0" presId="urn:microsoft.com/office/officeart/2005/8/layout/hierarchy6"/>
    <dgm:cxn modelId="{113F693B-B897-46B4-BC00-A5FC3C0A71C9}" type="presOf" srcId="{935CE24F-A3BE-4689-A98D-01C83367BB61}" destId="{13F63679-23A5-4BFA-80B5-E52EE1D065BB}" srcOrd="0" destOrd="0" presId="urn:microsoft.com/office/officeart/2005/8/layout/hierarchy6"/>
    <dgm:cxn modelId="{C8CD555D-EFB5-4F95-A292-6DF5A7F71EB3}" type="presOf" srcId="{08059EC7-AB31-4C6D-95F9-1EFBD3FCB84E}" destId="{5B67CF5B-B1E8-4B7C-8596-A8045D8BE330}" srcOrd="0" destOrd="0" presId="urn:microsoft.com/office/officeart/2005/8/layout/hierarchy6"/>
    <dgm:cxn modelId="{4454F390-E1F1-4895-AB7D-067ED4EC89DA}" type="presOf" srcId="{CDB2784F-A2C4-4C85-972D-76667DF8B3F3}" destId="{10AB7A17-7DF8-4B82-AF69-6F30406C43A7}" srcOrd="0" destOrd="0" presId="urn:microsoft.com/office/officeart/2005/8/layout/hierarchy6"/>
    <dgm:cxn modelId="{F7CF161B-4AB7-4990-BC22-F6B045F4654A}" srcId="{2B9D4BAC-D1E0-4D32-93B5-CD981E10BCBC}" destId="{959B8CC7-89F0-4514-B498-4F6E61593B22}" srcOrd="0" destOrd="0" parTransId="{CDB2784F-A2C4-4C85-972D-76667DF8B3F3}" sibTransId="{F28F84C3-0558-490F-8F13-2C2CB2C1BB08}"/>
    <dgm:cxn modelId="{15CD3B71-1C4A-490D-9283-665E113C371A}" type="presOf" srcId="{C1E0FB0B-665F-494B-92A6-AB9060C2EF87}" destId="{10730CCD-1172-4D16-B76B-378077A4810C}" srcOrd="0" destOrd="0" presId="urn:microsoft.com/office/officeart/2005/8/layout/hierarchy6"/>
    <dgm:cxn modelId="{26F6EE32-93E7-4FDC-90F9-04CD9D930E21}" type="presOf" srcId="{91D3F02A-6C8D-4E54-B508-6C7B4739806F}" destId="{9B574B02-0041-4BA5-8368-B0E2C92F2EDF}" srcOrd="0" destOrd="0" presId="urn:microsoft.com/office/officeart/2005/8/layout/hierarchy6"/>
    <dgm:cxn modelId="{4F928488-F4B7-4664-9AE2-2CE60A435BAE}" srcId="{B8856EF0-E48E-4A4D-98D3-E083E960CE62}" destId="{276F60FA-F4F1-48DC-82FB-9FA78C6D2467}" srcOrd="4" destOrd="0" parTransId="{5A748EB8-54FC-4C66-AC56-BD34F7F4BD78}" sibTransId="{9F5DC89D-89F4-4650-ACB3-253E84851E88}"/>
    <dgm:cxn modelId="{E033B3B9-5E2F-4244-B89C-4FADB05BB908}" type="presOf" srcId="{79D0E6B5-58CE-4006-A121-8A46D3BA1473}" destId="{26423981-98B5-4E71-9C95-ECA812E18A3A}" srcOrd="0" destOrd="0" presId="urn:microsoft.com/office/officeart/2005/8/layout/hierarchy6"/>
    <dgm:cxn modelId="{B7AD1F1D-3DFB-43F4-87E5-C5823C0FB474}" type="presOf" srcId="{97840F09-462C-4386-B399-B7E0D676253D}" destId="{D4140EAD-1D01-4915-A147-DFB79932A767}" srcOrd="0" destOrd="0" presId="urn:microsoft.com/office/officeart/2005/8/layout/hierarchy6"/>
    <dgm:cxn modelId="{25A3CA61-B6A6-469E-A92F-B00872CEA97A}" type="presOf" srcId="{FDDF36EA-9AF8-453E-AC30-66AD39D5567B}" destId="{B5F1769B-98CF-4FBE-9ECC-936A0FC686D8}" srcOrd="0" destOrd="0" presId="urn:microsoft.com/office/officeart/2005/8/layout/hierarchy6"/>
    <dgm:cxn modelId="{F4042F92-B72D-4A2D-881B-1AE9D6E83263}" srcId="{935CE24F-A3BE-4689-A98D-01C83367BB61}" destId="{78494C0D-EE83-4487-B7F9-F3EDC1B46D9C}" srcOrd="0" destOrd="0" parTransId="{A853ED2E-0427-4E49-878A-E7CD94FED599}" sibTransId="{3F3D65E8-17CA-44DA-8067-D5A6FD081CFC}"/>
    <dgm:cxn modelId="{142D1FC1-E0CF-4D89-AEFD-35D4FD5ABFA9}" srcId="{B8856EF0-E48E-4A4D-98D3-E083E960CE62}" destId="{D5325957-012F-4A3F-9DE8-0BDEC18484C3}" srcOrd="0" destOrd="0" parTransId="{9A4B0284-5338-4F6A-8623-CA445577340D}" sibTransId="{50FF24BE-9DD0-44FB-A03D-462B238319CF}"/>
    <dgm:cxn modelId="{6B1A8DB5-1DBD-4F8F-9C60-9D1A909DE460}" type="presOf" srcId="{2B9D4BAC-D1E0-4D32-93B5-CD981E10BCBC}" destId="{480491BB-6E7F-404A-A517-45C9E538C5B2}" srcOrd="0" destOrd="0" presId="urn:microsoft.com/office/officeart/2005/8/layout/hierarchy6"/>
    <dgm:cxn modelId="{C355367E-B203-41EE-A2EC-F817F94A347E}" type="presOf" srcId="{B8856EF0-E48E-4A4D-98D3-E083E960CE62}" destId="{CBB499A2-6F80-495C-A609-CFCD2A0B0336}" srcOrd="0" destOrd="0" presId="urn:microsoft.com/office/officeart/2005/8/layout/hierarchy6"/>
    <dgm:cxn modelId="{CC707C95-9917-490B-B797-52A9FA8AE65F}" srcId="{79D0E6B5-58CE-4006-A121-8A46D3BA1473}" destId="{21FD9058-5533-4D58-A271-4F4E215C70C0}" srcOrd="0" destOrd="0" parTransId="{A53017BB-3D6B-4DFC-972C-4864C7FD246B}" sibTransId="{8ECDAFCA-5DA1-49CB-9A26-290CD72FA60A}"/>
    <dgm:cxn modelId="{815E07AF-CC5A-4051-9C08-710A7546AB87}" srcId="{F127EB2C-3068-4D19-A193-F18AB8A3DBAC}" destId="{6A18105F-0689-4BF7-A996-ABE74A6A1A98}" srcOrd="0" destOrd="0" parTransId="{E47B8604-9AB9-46F6-BD9D-CE0844ADDC71}" sibTransId="{9632BEF2-C006-4FC8-A819-60E46024DC7A}"/>
    <dgm:cxn modelId="{1822CE50-DB04-45B1-B372-3D3AFC14947A}" type="presOf" srcId="{0EED02FC-CF0D-43A7-8EA6-96DEFAA8520B}" destId="{D5F31515-7975-4653-81B1-414FCC619035}" srcOrd="0" destOrd="0" presId="urn:microsoft.com/office/officeart/2005/8/layout/hierarchy6"/>
    <dgm:cxn modelId="{43BFD080-A046-4ACD-9756-F3E065451738}" type="presOf" srcId="{9AFA14DD-B394-40D6-ACDD-A92DE5F7A97C}" destId="{2F02A4C9-10AB-4DA3-9EB2-6013975F203C}" srcOrd="0" destOrd="0" presId="urn:microsoft.com/office/officeart/2005/8/layout/hierarchy6"/>
    <dgm:cxn modelId="{4C980E2B-1D41-4DBE-A508-6601202BBACF}" type="presOf" srcId="{2E8EDB95-5AD5-4F15-A054-A40F1B74A974}" destId="{3794A4A3-3511-4956-AB42-7A9AA4654A57}" srcOrd="0" destOrd="0" presId="urn:microsoft.com/office/officeart/2005/8/layout/hierarchy6"/>
    <dgm:cxn modelId="{2F058AE1-3707-4B10-AA1E-0CF6E0CED490}" type="presOf" srcId="{AD3E0CB1-F1EA-4D0E-A7DF-9200593EB30B}" destId="{F2DA6BA6-E5CB-45AF-8C1D-0513E5D53365}" srcOrd="0" destOrd="0" presId="urn:microsoft.com/office/officeart/2005/8/layout/hierarchy6"/>
    <dgm:cxn modelId="{C5FB749A-D89D-4469-9ED1-568EA5C62B08}" type="presOf" srcId="{BCE1A8BA-C4F8-45DD-AFD4-5BBA137A7F58}" destId="{061E4C71-6A1F-406A-8C8E-3327BE972CFD}" srcOrd="0" destOrd="0" presId="urn:microsoft.com/office/officeart/2005/8/layout/hierarchy6"/>
    <dgm:cxn modelId="{9555B66B-0BBF-4B71-9721-22A51375D532}" type="presOf" srcId="{806204DB-2D39-4BB4-89B2-AEAD2CA112B2}" destId="{D42D506D-E3D5-4E24-A5BA-485A51D90DA4}" srcOrd="0" destOrd="0" presId="urn:microsoft.com/office/officeart/2005/8/layout/hierarchy6"/>
    <dgm:cxn modelId="{54ACEBA6-4B36-4488-BA68-5764892A7C88}" type="presOf" srcId="{79789A38-2B02-4B73-8BA8-D53A3415B206}" destId="{97A3BD48-6B9A-4DEE-B358-340343E61B60}" srcOrd="0" destOrd="0" presId="urn:microsoft.com/office/officeart/2005/8/layout/hierarchy6"/>
    <dgm:cxn modelId="{E572BB7D-C40A-44CE-884E-4BD25A25D4D0}" type="presOf" srcId="{2B4F0CA4-CADD-4B82-8083-25DE2AC03C2D}" destId="{1F1597C5-7359-4871-870E-8E9A86B523DB}" srcOrd="0" destOrd="0" presId="urn:microsoft.com/office/officeart/2005/8/layout/hierarchy6"/>
    <dgm:cxn modelId="{266A2804-1E2C-44B1-84E6-D42568938136}" type="presOf" srcId="{75742191-55AC-44BA-BF75-1526BCC42D26}" destId="{F6DC7C92-2E74-4958-B73A-7252878F3FC1}" srcOrd="0" destOrd="0" presId="urn:microsoft.com/office/officeart/2005/8/layout/hierarchy6"/>
    <dgm:cxn modelId="{456548B6-4B70-4746-A8FD-0F97A4638EAD}" type="presOf" srcId="{2E7F1C8F-1AF9-424C-A14A-2DD0EF8EC518}" destId="{2157201A-511B-4210-8689-2E7A5BECC5C9}" srcOrd="0" destOrd="0" presId="urn:microsoft.com/office/officeart/2005/8/layout/hierarchy6"/>
    <dgm:cxn modelId="{D8AAE6AC-34F2-44CC-A31E-ED2AB935CC1E}" type="presOf" srcId="{1F9C8191-7DCD-47CE-B5C2-DBACB48E85B5}" destId="{A88B541A-3628-4F21-BF73-58C9FF6586CC}" srcOrd="0" destOrd="0" presId="urn:microsoft.com/office/officeart/2005/8/layout/hierarchy6"/>
    <dgm:cxn modelId="{B107A979-8B01-4BBD-B10B-06ABC896932D}" srcId="{A3E9077E-C876-465B-8670-9642338F9848}" destId="{79789A38-2B02-4B73-8BA8-D53A3415B206}" srcOrd="0" destOrd="0" parTransId="{1A7D077F-A0B2-4B7D-840D-2D316660BD06}" sibTransId="{C90EE59E-E795-475C-A365-E8F5651EA5A1}"/>
    <dgm:cxn modelId="{20A74D29-2EEC-4258-97E6-E95AF9DB946C}" type="presOf" srcId="{ECA9C384-8907-4C01-BE1B-2DBCBD469211}" destId="{3E0C84CC-A728-4C35-B86A-805B59547D06}" srcOrd="1" destOrd="0" presId="urn:microsoft.com/office/officeart/2005/8/layout/hierarchy6"/>
    <dgm:cxn modelId="{8F8BD63F-B951-4EFA-A1AC-9DA87F915DB3}" type="presOf" srcId="{365EC5EB-5950-4233-9BCF-91A78B3906E0}" destId="{CC3049EF-D3FE-4FBD-80D2-9CF4947C10C9}" srcOrd="1" destOrd="0" presId="urn:microsoft.com/office/officeart/2005/8/layout/hierarchy6"/>
    <dgm:cxn modelId="{68FA53DB-EEAA-4728-8263-DDEB145ED249}" type="presOf" srcId="{0365A105-42FC-42C3-86B6-DBA514752647}" destId="{EE7A7B35-32E6-4304-A4CC-3168F1D72B32}" srcOrd="0" destOrd="0" presId="urn:microsoft.com/office/officeart/2005/8/layout/hierarchy6"/>
    <dgm:cxn modelId="{97A06238-0C76-4774-8B6C-CC8AE9B015C7}" srcId="{E11838D3-54C6-4535-B8A3-9AEE57CCFA6B}" destId="{79D0E6B5-58CE-4006-A121-8A46D3BA1473}" srcOrd="0" destOrd="0" parTransId="{5CF4E633-E4C1-4D34-8887-316C2560F08A}" sibTransId="{6A678FC0-A2A4-415F-B5DC-66D11A460D25}"/>
    <dgm:cxn modelId="{95BCCE3A-B84D-4A2F-B5A9-0DDD4779C776}" srcId="{AD3E0CB1-F1EA-4D0E-A7DF-9200593EB30B}" destId="{BCE1A8BA-C4F8-45DD-AFD4-5BBA137A7F58}" srcOrd="0" destOrd="0" parTransId="{5598EF27-8F4E-412F-AAF6-828244D01B08}" sibTransId="{BADEC0FC-34AC-4AF5-9744-06E2DF2DF394}"/>
    <dgm:cxn modelId="{21E18C02-EE08-40ED-97DF-D1EA8040476A}" srcId="{BCE1A8BA-C4F8-45DD-AFD4-5BBA137A7F58}" destId="{E0ABFAF7-700F-4BEF-A0DF-BA82F9C9C50F}" srcOrd="0" destOrd="0" parTransId="{C3B6E445-FE61-4B6B-8BD3-796791C545EC}" sibTransId="{E861D2B1-B2DF-457F-87A2-FF1EA8538D0C}"/>
    <dgm:cxn modelId="{BEF607D0-5104-4FD6-885F-6B9D4AB53CA2}" type="presOf" srcId="{F9BE9604-C490-48F0-B380-693060F850AA}" destId="{87FA6A18-B06D-44CE-8869-45D44D0D34DD}" srcOrd="0" destOrd="0" presId="urn:microsoft.com/office/officeart/2005/8/layout/hierarchy6"/>
    <dgm:cxn modelId="{5B5C6AA6-3C07-423B-B220-D4DB9A0C4B11}" type="presOf" srcId="{5EEC1805-4898-4644-9AD6-F436E2407C02}" destId="{09B2AC87-618B-4202-8894-67EF2BBE39D5}" srcOrd="0" destOrd="0" presId="urn:microsoft.com/office/officeart/2005/8/layout/hierarchy6"/>
    <dgm:cxn modelId="{F27EB085-4561-4A00-9F7E-2B57ED135507}" type="presOf" srcId="{E9708A8E-F9A1-47F0-BC83-153C0965E646}" destId="{60BEE839-C6F1-4643-9EFB-382680BB1F75}" srcOrd="0" destOrd="0" presId="urn:microsoft.com/office/officeart/2005/8/layout/hierarchy6"/>
    <dgm:cxn modelId="{FE90CCD8-A8B0-4702-8561-365AFC59F1CA}" type="presOf" srcId="{F127EB2C-3068-4D19-A193-F18AB8A3DBAC}" destId="{04E64201-1698-44E9-B04E-99C76352A6EE}" srcOrd="0" destOrd="0" presId="urn:microsoft.com/office/officeart/2005/8/layout/hierarchy6"/>
    <dgm:cxn modelId="{CE66A1DE-BC6B-4B8F-AD0E-B0E36D9261E4}" type="presOf" srcId="{14BAF16C-8826-48B0-9DAD-8A7F865FFC0C}" destId="{C78190DA-F583-4549-A992-15EBE4B3ACE6}" srcOrd="0" destOrd="0" presId="urn:microsoft.com/office/officeart/2005/8/layout/hierarchy6"/>
    <dgm:cxn modelId="{28EEE94A-C39D-4DCD-80C3-D72E0F9E4064}" type="presOf" srcId="{21FD9058-5533-4D58-A271-4F4E215C70C0}" destId="{BF4DEC5D-B69E-4A85-B00A-F155DDD652C5}" srcOrd="0" destOrd="0" presId="urn:microsoft.com/office/officeart/2005/8/layout/hierarchy6"/>
    <dgm:cxn modelId="{6A3115B7-F944-4A9F-AED1-6A9DB9E7D6DA}" srcId="{4AF5A28F-A35F-420F-832F-3189181D50C7}" destId="{F9BE9604-C490-48F0-B380-693060F850AA}" srcOrd="0" destOrd="0" parTransId="{575C101B-63DE-452C-88FF-F5B060286DA3}" sibTransId="{AEE5ECFD-12FF-44CC-BF74-48BD54149F03}"/>
    <dgm:cxn modelId="{A55FA587-1053-4059-8759-0DEE0486D8FE}" type="presOf" srcId="{E47B8604-9AB9-46F6-BD9D-CE0844ADDC71}" destId="{C766BD85-1A8D-478F-AD08-54CB2A8F31F9}" srcOrd="0" destOrd="0" presId="urn:microsoft.com/office/officeart/2005/8/layout/hierarchy6"/>
    <dgm:cxn modelId="{C0954731-11F1-4F9B-94AE-7F882CB662DA}" type="presOf" srcId="{7A0D7267-D314-4364-8142-C478C26F252B}" destId="{ADA6E688-7E0B-47FA-AD90-5598F1B2440C}" srcOrd="0" destOrd="0" presId="urn:microsoft.com/office/officeart/2005/8/layout/hierarchy6"/>
    <dgm:cxn modelId="{5CA4E5D0-36D8-458E-B519-235EE524DD29}" type="presOf" srcId="{8B7F0728-EF30-4616-BF7D-E10B6A29F22D}" destId="{8CCA9DA4-A168-4BF2-B419-EEFED803CA10}" srcOrd="0" destOrd="0" presId="urn:microsoft.com/office/officeart/2005/8/layout/hierarchy6"/>
    <dgm:cxn modelId="{8E25F33F-6C53-4D78-BE39-1C0CFAB74BBF}" type="presOf" srcId="{BB274ADB-F4F9-4527-BF2B-C437FD8FF785}" destId="{F1749680-3D18-482A-B16C-81B1BF2080F0}" srcOrd="0" destOrd="0" presId="urn:microsoft.com/office/officeart/2005/8/layout/hierarchy6"/>
    <dgm:cxn modelId="{FFE25E31-FD67-4E8E-982C-0CDD383886E0}" srcId="{B8856EF0-E48E-4A4D-98D3-E083E960CE62}" destId="{81650F53-01C8-43EE-82F5-39A665E5C406}" srcOrd="8" destOrd="0" parTransId="{6F613786-5CDF-4893-81D2-BD2E6ABEF88B}" sibTransId="{3406DD9C-4D1D-4F3F-B2A1-CD39E17C76C1}"/>
    <dgm:cxn modelId="{0013AC8B-58A7-432E-8AED-8C8FBD5F72C0}" type="presOf" srcId="{276F60FA-F4F1-48DC-82FB-9FA78C6D2467}" destId="{086932DF-56CA-4A1F-B020-41A1EEA4FD3A}" srcOrd="1" destOrd="0" presId="urn:microsoft.com/office/officeart/2005/8/layout/hierarchy6"/>
    <dgm:cxn modelId="{2E972E47-856D-4E17-8C6A-DDBC01B4B9DC}" type="presOf" srcId="{5AA2C5B7-6F87-4E76-B25D-09956B08F2E5}" destId="{B9554B8F-F6EB-452D-B938-DBF8FAE06CDF}" srcOrd="0" destOrd="0" presId="urn:microsoft.com/office/officeart/2005/8/layout/hierarchy6"/>
    <dgm:cxn modelId="{A920E300-9828-4EDF-9EAA-FF47FF638913}" type="presOf" srcId="{281136DB-0510-4B29-8CC4-DBF28048F90E}" destId="{90C9EDF4-1CBA-4B1E-9661-5FBA79936EC1}" srcOrd="0" destOrd="0" presId="urn:microsoft.com/office/officeart/2005/8/layout/hierarchy6"/>
    <dgm:cxn modelId="{C0DFCCDE-1F4B-4F62-B659-D5EDB38EC33C}" srcId="{08E9EA1D-C0C6-40C8-89DB-4611C7A7A161}" destId="{281136DB-0510-4B29-8CC4-DBF28048F90E}" srcOrd="0" destOrd="0" parTransId="{51C0EFEE-5D41-43AB-8B0C-0EBAE8163C10}" sibTransId="{41951B45-61D6-4D6E-8804-EC3FD7073C1E}"/>
    <dgm:cxn modelId="{3A570E4D-C7A8-4359-937F-462FF625CA28}" srcId="{D5325957-012F-4A3F-9DE8-0BDEC18484C3}" destId="{A3E9077E-C876-465B-8670-9642338F9848}" srcOrd="0" destOrd="0" parTransId="{788F212D-5717-4F2D-B99C-31917C2ABAB1}" sibTransId="{4001A402-F8C9-4E89-9226-0D14F609C362}"/>
    <dgm:cxn modelId="{ADB135E0-2F52-4194-8F2F-3EE0315A52AE}" type="presOf" srcId="{8A3800AB-3B83-4DCA-A1AA-E7AAE164A34E}" destId="{1EAC74EA-8A88-466F-A393-48CDCCEE5A7F}" srcOrd="0" destOrd="0" presId="urn:microsoft.com/office/officeart/2005/8/layout/hierarchy6"/>
    <dgm:cxn modelId="{B2478E73-B46D-4BAD-9EBD-9D733F95850E}" type="presOf" srcId="{08E9EA1D-C0C6-40C8-89DB-4611C7A7A161}" destId="{102A5512-3D1F-4AA2-8C9B-0D1B82A4AA59}" srcOrd="0" destOrd="0" presId="urn:microsoft.com/office/officeart/2005/8/layout/hierarchy6"/>
    <dgm:cxn modelId="{D5E7D6EE-6772-43D5-A9BE-63DD5EB2A25A}" srcId="{14BAF16C-8826-48B0-9DAD-8A7F865FFC0C}" destId="{DB19911A-F88B-4FA4-B146-5582131D3B05}" srcOrd="0" destOrd="0" parTransId="{8A3800AB-3B83-4DCA-A1AA-E7AAE164A34E}" sibTransId="{F903FB8E-58E2-4559-881D-96497188F17C}"/>
    <dgm:cxn modelId="{92FC00CE-18BF-4882-BDBF-CF250D6AFD46}" type="presOf" srcId="{4C112FA3-B891-468A-9FA7-D497CD9E5394}" destId="{49D8C68D-265E-4CC9-9A0E-9D4ACA4B502C}" srcOrd="0" destOrd="0" presId="urn:microsoft.com/office/officeart/2005/8/layout/hierarchy6"/>
    <dgm:cxn modelId="{817D62C8-41D1-4358-9158-A0C460A038EF}" type="presOf" srcId="{575C101B-63DE-452C-88FF-F5B060286DA3}" destId="{3535E414-A925-4315-80FD-49CA20D515BA}" srcOrd="0" destOrd="0" presId="urn:microsoft.com/office/officeart/2005/8/layout/hierarchy6"/>
    <dgm:cxn modelId="{29B37ADC-155D-4A36-A4A5-7413A217E65B}" srcId="{C1E0FB0B-665F-494B-92A6-AB9060C2EF87}" destId="{0365A105-42FC-42C3-86B6-DBA514752647}" srcOrd="0" destOrd="0" parTransId="{C7BC0A51-8A35-412B-BA4F-60AAE49A5E45}" sibTransId="{31F47ED9-CBC9-41DC-B21D-9BB326E3A010}"/>
    <dgm:cxn modelId="{52ED3438-175B-47B1-839F-A5CC94F587EE}" type="presOf" srcId="{C1CBBF34-2B9A-4B0F-90EC-89ADBC2126D4}" destId="{6EDE251A-C7BA-48BB-AF97-D9991BD5A52D}" srcOrd="0" destOrd="0" presId="urn:microsoft.com/office/officeart/2005/8/layout/hierarchy6"/>
    <dgm:cxn modelId="{EFC3BC17-B79F-41BF-96C9-66D63A122163}" type="presOf" srcId="{2D06D9D7-057B-4880-AF85-F086B699C6F0}" destId="{AFFFC333-5C00-4522-A47D-BFA2D9E0A255}" srcOrd="0" destOrd="0" presId="urn:microsoft.com/office/officeart/2005/8/layout/hierarchy6"/>
    <dgm:cxn modelId="{D179590F-620B-4CE4-AEC5-570573C20D47}" srcId="{21FD9058-5533-4D58-A271-4F4E215C70C0}" destId="{44DCCE82-A37B-4D11-8420-193BC4B53128}" srcOrd="0" destOrd="0" parTransId="{7DC0948D-A419-46CB-9DB5-A99583459889}" sibTransId="{4A2C5A30-32C9-4745-A89D-0F80E7B38B14}"/>
    <dgm:cxn modelId="{E232C791-7BD4-4491-839D-2F0B2C20B626}" srcId="{5EEC1805-4898-4644-9AD6-F436E2407C02}" destId="{C1E0FB0B-665F-494B-92A6-AB9060C2EF87}" srcOrd="0" destOrd="0" parTransId="{FBFA78D7-F93C-4523-B0E6-661FE6B0A337}" sibTransId="{207DA551-94D7-46B1-9C6D-3A7439C19BFD}"/>
    <dgm:cxn modelId="{F4E4359B-3CDF-41CB-9317-1AB4ED1B7E55}" type="presOf" srcId="{1A7D077F-A0B2-4B7D-840D-2D316660BD06}" destId="{3DC0D0F9-7821-40C1-8A89-120D72C3588A}" srcOrd="0" destOrd="0" presId="urn:microsoft.com/office/officeart/2005/8/layout/hierarchy6"/>
    <dgm:cxn modelId="{65F7A5A9-8608-4D56-BFA4-5D780492B04F}" srcId="{B8856EF0-E48E-4A4D-98D3-E083E960CE62}" destId="{ECA9C384-8907-4C01-BE1B-2DBCBD469211}" srcOrd="9" destOrd="0" parTransId="{669DC503-33FD-488C-BF7D-0A00C9942B7B}" sibTransId="{19184794-EEA3-4F55-B9EE-26CAE11B8958}"/>
    <dgm:cxn modelId="{55025C0A-FD5D-4C9E-891F-2A91B61AFD26}" type="presOf" srcId="{04D5BD4D-C54F-4C0B-8C8A-C842843BB278}" destId="{DC757251-3FD4-4DFB-B39F-808F9E485C5B}" srcOrd="0" destOrd="0" presId="urn:microsoft.com/office/officeart/2005/8/layout/hierarchy6"/>
    <dgm:cxn modelId="{3087B0C8-A345-41A1-8F17-C33556A22515}" srcId="{B8856EF0-E48E-4A4D-98D3-E083E960CE62}" destId="{365EC5EB-5950-4233-9BCF-91A78B3906E0}" srcOrd="2" destOrd="0" parTransId="{DB85E90E-7EFF-4A15-A18B-496AE0C40DB1}" sibTransId="{03AF819A-646B-407C-97EF-7B283AFA994B}"/>
    <dgm:cxn modelId="{0DC3A26A-E70B-40DD-9C27-5CE62C027AF9}" type="presOf" srcId="{C1CBBF34-2B9A-4B0F-90EC-89ADBC2126D4}" destId="{584651F5-4C5D-4926-A516-4D907A122A07}" srcOrd="1" destOrd="0" presId="urn:microsoft.com/office/officeart/2005/8/layout/hierarchy6"/>
    <dgm:cxn modelId="{6698C2CA-5632-4855-A629-5999705F6C00}" type="presOf" srcId="{A3E9077E-C876-465B-8670-9642338F9848}" destId="{8C1B031B-3907-4C79-BA4C-E91ED2FE286B}" srcOrd="0" destOrd="0" presId="urn:microsoft.com/office/officeart/2005/8/layout/hierarchy6"/>
    <dgm:cxn modelId="{AC0C5DAB-3C90-491A-A234-F1E50B681ED9}" srcId="{44DCCE82-A37B-4D11-8420-193BC4B53128}" destId="{5EEC1805-4898-4644-9AD6-F436E2407C02}" srcOrd="0" destOrd="0" parTransId="{0EED02FC-CF0D-43A7-8EA6-96DEFAA8520B}" sibTransId="{0A2CD2A3-D121-442F-8CBD-5707D398CD92}"/>
    <dgm:cxn modelId="{7A37E928-8A8A-4CC7-A4F4-84D088B19FE2}" type="presOf" srcId="{4AF5A28F-A35F-420F-832F-3189181D50C7}" destId="{C0F88830-0F42-4E6B-BBCD-332BBF988BCD}" srcOrd="0" destOrd="0" presId="urn:microsoft.com/office/officeart/2005/8/layout/hierarchy6"/>
    <dgm:cxn modelId="{DD370859-C9EA-442E-98E4-80B0AB91846C}" srcId="{7A0D7267-D314-4364-8142-C478C26F252B}" destId="{A1F9875A-902D-46E5-A3B0-6841A3E5D62F}" srcOrd="0" destOrd="0" parTransId="{DF59A7AE-38D4-4AB2-9B50-8C4D6FD3CBAA}" sibTransId="{4A2896E5-42A2-4221-AF6F-7BE08200B906}"/>
    <dgm:cxn modelId="{F6E48D46-E0D5-4A28-94E6-6561B60EE24A}" srcId="{D5325957-012F-4A3F-9DE8-0BDEC18484C3}" destId="{2B9D4BAC-D1E0-4D32-93B5-CD981E10BCBC}" srcOrd="2" destOrd="0" parTransId="{E9708A8E-F9A1-47F0-BC83-153C0965E646}" sibTransId="{A3203359-8171-49CC-94E6-F8408EDBCFF6}"/>
    <dgm:cxn modelId="{BA4FA0E2-927D-4B81-8E5A-6BD2E82967EA}" type="presOf" srcId="{81650F53-01C8-43EE-82F5-39A665E5C406}" destId="{1001DBE7-DDBE-41D4-A42D-5DE4CAC218F8}" srcOrd="1" destOrd="0" presId="urn:microsoft.com/office/officeart/2005/8/layout/hierarchy6"/>
    <dgm:cxn modelId="{14125F47-8A62-492D-B371-8145E9D53FCE}" type="presOf" srcId="{81650F53-01C8-43EE-82F5-39A665E5C406}" destId="{5F7912DE-66D8-4CA4-8D4E-A8285E668B0F}" srcOrd="0" destOrd="0" presId="urn:microsoft.com/office/officeart/2005/8/layout/hierarchy6"/>
    <dgm:cxn modelId="{2E08D400-76EF-4289-B5D7-A7BC7B2EC174}" type="presOf" srcId="{B38C507A-F82D-4447-B1F4-3C0973C7C8AD}" destId="{F853E3F7-E759-4045-B079-EF3A6ACE1A9D}" srcOrd="1" destOrd="0" presId="urn:microsoft.com/office/officeart/2005/8/layout/hierarchy6"/>
    <dgm:cxn modelId="{9D70B22A-79C2-485A-8E3F-3B3C15436E7B}" type="presOf" srcId="{DB6AEA90-0894-4CB0-98F8-02AEBE4CB7E6}" destId="{01FB1F4C-256C-4A01-9FE7-53B7F77A562C}" srcOrd="0" destOrd="0" presId="urn:microsoft.com/office/officeart/2005/8/layout/hierarchy6"/>
    <dgm:cxn modelId="{775F62D2-14D7-4D72-9AC0-5563BD2DDF9C}" type="presOf" srcId="{44DCCE82-A37B-4D11-8420-193BC4B53128}" destId="{56E66EB5-8802-441E-9B2A-CD743367B953}" srcOrd="0" destOrd="0" presId="urn:microsoft.com/office/officeart/2005/8/layout/hierarchy6"/>
    <dgm:cxn modelId="{7007C31E-08F1-417C-8B7F-1747EC85ED43}" type="presOf" srcId="{9B3A08A6-F19B-43CF-A2E4-2388B34B3B24}" destId="{1D3E2120-293F-4516-9312-A4FBB302D86A}" srcOrd="0" destOrd="0" presId="urn:microsoft.com/office/officeart/2005/8/layout/hierarchy6"/>
    <dgm:cxn modelId="{8AC0455E-C2EA-4ABB-A235-CF1333C87FA2}" srcId="{386D6E8E-5F61-4879-B712-48BDA3BDB14A}" destId="{7A0D7267-D314-4364-8142-C478C26F252B}" srcOrd="0" destOrd="0" parTransId="{2E8EDB95-5AD5-4F15-A054-A40F1B74A974}" sibTransId="{A4F1BEA5-F9A8-4006-91FA-59454F9D7BD4}"/>
    <dgm:cxn modelId="{4A23E5E8-95BB-40C1-AC09-EDAE6594FD84}" type="presOf" srcId="{C1101036-EBBD-4960-A6FA-E705D913C47F}" destId="{54233C8C-4A63-41FA-A3CF-BC62FDF5F0E3}" srcOrd="1" destOrd="0" presId="urn:microsoft.com/office/officeart/2005/8/layout/hierarchy6"/>
    <dgm:cxn modelId="{30B4C7F9-880D-4CCA-9671-CC12AFC7F744}" type="presOf" srcId="{3FA1ADFD-FEC9-43FF-BE1D-A0736DD76476}" destId="{3D377FD9-B9F0-4F31-805C-8C11FD328A6E}" srcOrd="1" destOrd="0" presId="urn:microsoft.com/office/officeart/2005/8/layout/hierarchy6"/>
    <dgm:cxn modelId="{D8B4BB8B-5F59-4571-8F11-29DDD4B57606}" type="presOf" srcId="{6A18105F-0689-4BF7-A996-ABE74A6A1A98}" destId="{CABFA7DA-6B3B-4F05-AE7B-3F3A8887A378}" srcOrd="0" destOrd="0" presId="urn:microsoft.com/office/officeart/2005/8/layout/hierarchy6"/>
    <dgm:cxn modelId="{32D0E857-6071-4E59-88D4-7C1D5C67680B}" srcId="{959B8CC7-89F0-4514-B498-4F6E61593B22}" destId="{7330F2BA-A76C-4CE9-B497-A9FF6BE60D27}" srcOrd="0" destOrd="0" parTransId="{806204DB-2D39-4BB4-89B2-AEAD2CA112B2}" sibTransId="{95EBCA16-CCBD-4E7A-91B3-6B6814EE9A23}"/>
    <dgm:cxn modelId="{DEF2A37E-BCA3-45D6-A520-EB3FA0B58671}" type="presOf" srcId="{E0ABFAF7-700F-4BEF-A0DF-BA82F9C9C50F}" destId="{F40EE44F-4B63-4B63-9138-DB1C5DF3B512}" srcOrd="0" destOrd="0" presId="urn:microsoft.com/office/officeart/2005/8/layout/hierarchy6"/>
    <dgm:cxn modelId="{F1CFBF87-31DF-403A-A3E7-053F0F7ABCD4}" srcId="{3D134ADF-FAA4-438A-BFA5-B618001DBDC3}" destId="{CCFA489D-7908-48D7-B3C2-38F5F7E1E052}" srcOrd="0" destOrd="0" parTransId="{E3B13942-D9C2-45EF-AFD4-BB29CE6CF80C}" sibTransId="{3504E885-B6B2-4CCE-A64D-C0A6C94FC5D4}"/>
    <dgm:cxn modelId="{B808AD8C-4BD0-4D6C-BACB-98A6A3EAC0CD}" srcId="{B8856EF0-E48E-4A4D-98D3-E083E960CE62}" destId="{3FA1ADFD-FEC9-43FF-BE1D-A0736DD76476}" srcOrd="5" destOrd="0" parTransId="{A7F580B2-B160-4F05-8A22-2D8F76BB718F}" sibTransId="{6F81FFAF-3584-427D-BDEB-072109CA94A7}"/>
    <dgm:cxn modelId="{A46B2CFD-3915-40A9-817B-B9E2DDACDC71}" srcId="{C3737D41-B0FB-4B1A-A713-E74690D13E74}" destId="{08E9EA1D-C0C6-40C8-89DB-4611C7A7A161}" srcOrd="0" destOrd="0" parTransId="{1F9C8191-7DCD-47CE-B5C2-DBACB48E85B5}" sibTransId="{23F0E7F6-FF45-4C26-8D30-ED66544EFE14}"/>
    <dgm:cxn modelId="{4B270FE8-3C9A-47F2-A004-89B4A086E776}" type="presOf" srcId="{A53017BB-3D6B-4DFC-972C-4864C7FD246B}" destId="{4BE0158E-FE3F-4F53-AD11-307AC7C1CA40}" srcOrd="0" destOrd="0" presId="urn:microsoft.com/office/officeart/2005/8/layout/hierarchy6"/>
    <dgm:cxn modelId="{F49996B6-6FB9-4436-ACC7-12008661CEFA}" type="presOf" srcId="{276F60FA-F4F1-48DC-82FB-9FA78C6D2467}" destId="{470F36C9-1789-405F-8CB3-A67C45383F86}" srcOrd="0" destOrd="0" presId="urn:microsoft.com/office/officeart/2005/8/layout/hierarchy6"/>
    <dgm:cxn modelId="{3CEE8F20-EF2D-42CE-A5FC-633843A4B8CC}" type="presOf" srcId="{DB19911A-F88B-4FA4-B146-5582131D3B05}" destId="{F0526603-AA32-4828-9FC4-83A1BDD400A5}" srcOrd="0" destOrd="0" presId="urn:microsoft.com/office/officeart/2005/8/layout/hierarchy6"/>
    <dgm:cxn modelId="{8C09E828-4BDC-48E7-928C-F4C92AF46D34}" type="presOf" srcId="{3FA1ADFD-FEC9-43FF-BE1D-A0736DD76476}" destId="{45155604-C672-4472-A788-B438D79E0FA9}" srcOrd="0" destOrd="0" presId="urn:microsoft.com/office/officeart/2005/8/layout/hierarchy6"/>
    <dgm:cxn modelId="{862B1E22-387E-45A4-802C-B7838DB95926}" srcId="{F9BE9604-C490-48F0-B380-693060F850AA}" destId="{3D134ADF-FAA4-438A-BFA5-B618001DBDC3}" srcOrd="0" destOrd="0" parTransId="{9330986F-6C06-4555-9D3F-5E7E4200BA44}" sibTransId="{5659AC66-44DB-403D-946B-B8BEECDDFD80}"/>
    <dgm:cxn modelId="{DE2CDC49-7207-461F-A9AF-867C744DFD18}" type="presOf" srcId="{7DC0948D-A419-46CB-9DB5-A99583459889}" destId="{9DFEA03D-F305-4685-B22D-ADF01422E39E}" srcOrd="0" destOrd="0" presId="urn:microsoft.com/office/officeart/2005/8/layout/hierarchy6"/>
    <dgm:cxn modelId="{602DEDA6-51F8-4C53-A519-CF8C6E54693F}" srcId="{14BAF16C-8826-48B0-9DAD-8A7F865FFC0C}" destId="{8B7F0728-EF30-4616-BF7D-E10B6A29F22D}" srcOrd="1" destOrd="0" parTransId="{5AA2C5B7-6F87-4E76-B25D-09956B08F2E5}" sibTransId="{2A8AA092-D23F-4966-9BE9-67B2FDDE89F9}"/>
    <dgm:cxn modelId="{BE493AF7-C6F5-46E8-BD16-09A340D1B1EB}" type="presOf" srcId="{788F212D-5717-4F2D-B99C-31917C2ABAB1}" destId="{52271CB7-D0FF-46DB-9988-C065F7FD27C9}" srcOrd="0" destOrd="0" presId="urn:microsoft.com/office/officeart/2005/8/layout/hierarchy6"/>
    <dgm:cxn modelId="{640F38A5-E42F-4770-9449-2FFFCD04179B}" type="presOf" srcId="{D1820530-D658-4EEC-9395-0E46473D6BC3}" destId="{2EF07B65-A8C6-45E0-B382-B9178926614A}" srcOrd="0" destOrd="0" presId="urn:microsoft.com/office/officeart/2005/8/layout/hierarchy6"/>
    <dgm:cxn modelId="{57EC6C37-0A20-4542-B523-3A63B80D1B9E}" type="presOf" srcId="{B38C507A-F82D-4447-B1F4-3C0973C7C8AD}" destId="{E83E2126-8043-4FB5-9DDE-B7AF3E9FF60D}" srcOrd="0" destOrd="0" presId="urn:microsoft.com/office/officeart/2005/8/layout/hierarchy6"/>
    <dgm:cxn modelId="{AD3E97CA-70D8-413F-BBDC-28AC2D0C9099}" type="presOf" srcId="{365EC5EB-5950-4233-9BCF-91A78B3906E0}" destId="{A1A43C28-857C-4D61-A099-56F64B96AA2D}" srcOrd="0" destOrd="0" presId="urn:microsoft.com/office/officeart/2005/8/layout/hierarchy6"/>
    <dgm:cxn modelId="{504606E5-CEE3-4C6D-BE00-CB277731D0FB}" srcId="{CCFA489D-7908-48D7-B3C2-38F5F7E1E052}" destId="{386D6E8E-5F61-4879-B712-48BDA3BDB14A}" srcOrd="0" destOrd="0" parTransId="{D1820530-D658-4EEC-9395-0E46473D6BC3}" sibTransId="{E0FB855C-71CB-427F-8396-FC278B3AB044}"/>
    <dgm:cxn modelId="{6F17759F-C706-49E9-A8E7-D4D362046694}" type="presOf" srcId="{CCFA489D-7908-48D7-B3C2-38F5F7E1E052}" destId="{CD22DAEC-8D97-4C9A-A91E-7DF5AA5F8B2F}" srcOrd="0" destOrd="0" presId="urn:microsoft.com/office/officeart/2005/8/layout/hierarchy6"/>
    <dgm:cxn modelId="{883F2B32-D65A-4993-B9BB-574BEBDF458C}" type="presOf" srcId="{C3737D41-B0FB-4B1A-A713-E74690D13E74}" destId="{26F37005-E511-42E5-AEE0-03B69FB076AB}" srcOrd="0" destOrd="0" presId="urn:microsoft.com/office/officeart/2005/8/layout/hierarchy6"/>
    <dgm:cxn modelId="{8329ED7F-8559-4F7B-B818-D8DE8BC77971}" srcId="{6A18105F-0689-4BF7-A996-ABE74A6A1A98}" destId="{7A5CFCDB-0A97-4679-B723-A703E69EEC38}" srcOrd="0" destOrd="0" parTransId="{97840F09-462C-4386-B399-B7E0D676253D}" sibTransId="{5E2D7E75-CABC-4366-8421-96F6B606BC71}"/>
    <dgm:cxn modelId="{54886BD5-F082-4403-9047-80B78D76FBBC}" srcId="{A3E9077E-C876-465B-8670-9642338F9848}" destId="{91D3F02A-6C8D-4E54-B508-6C7B4739806F}" srcOrd="1" destOrd="0" parTransId="{2D06D9D7-057B-4880-AF85-F086B699C6F0}" sibTransId="{3DC6DB53-184F-4136-8C32-4166D9329ABD}"/>
    <dgm:cxn modelId="{3D5AD831-D3A3-47B5-9780-F9C590EB1C1D}" type="presOf" srcId="{E80D37FF-C58A-45AA-A219-9F4325335B7D}" destId="{BE32C001-E098-4A01-A456-C2F6A570C6DA}" srcOrd="1" destOrd="0" presId="urn:microsoft.com/office/officeart/2005/8/layout/hierarchy6"/>
    <dgm:cxn modelId="{96FD085B-2B0F-4F75-B652-657CFE3EBD3E}" srcId="{BB274ADB-F4F9-4527-BF2B-C437FD8FF785}" destId="{C3737D41-B0FB-4B1A-A713-E74690D13E74}" srcOrd="0" destOrd="0" parTransId="{4C112FA3-B891-468A-9FA7-D497CD9E5394}" sibTransId="{03C2E0A9-B67D-4735-BC74-89BB3471E9A6}"/>
    <dgm:cxn modelId="{A15DB2A8-42FE-4114-A14C-13FBD7DF57C0}" type="presOf" srcId="{7A5CFCDB-0A97-4679-B723-A703E69EEC38}" destId="{381FDE40-4D60-4CB0-9BC7-B7BCB086D257}" srcOrd="0" destOrd="0" presId="urn:microsoft.com/office/officeart/2005/8/layout/hierarchy6"/>
    <dgm:cxn modelId="{0904BCAF-10DC-4B53-8751-EB84DD816F62}" type="presOf" srcId="{959B8CC7-89F0-4514-B498-4F6E61593B22}" destId="{2EC84AD9-1627-48FB-84B8-40C8714998CB}" srcOrd="0" destOrd="0" presId="urn:microsoft.com/office/officeart/2005/8/layout/hierarchy6"/>
    <dgm:cxn modelId="{E8FB23F8-0CBB-4EDA-82EA-8B6712F03BCC}" srcId="{B8856EF0-E48E-4A4D-98D3-E083E960CE62}" destId="{FDDF36EA-9AF8-453E-AC30-66AD39D5567B}" srcOrd="7" destOrd="0" parTransId="{3951503E-4293-401A-9AFE-5C702C29926F}" sibTransId="{A6BA9446-7F14-4D52-9A40-2987BA5E2C35}"/>
    <dgm:cxn modelId="{AAF136D5-581B-45FD-8496-988E08E92F0A}" type="presOf" srcId="{E11838D3-54C6-4535-B8A3-9AEE57CCFA6B}" destId="{8271306E-9EE7-401D-A7DF-C408487D0EBF}" srcOrd="0" destOrd="0" presId="urn:microsoft.com/office/officeart/2005/8/layout/hierarchy6"/>
    <dgm:cxn modelId="{C67E8F8D-DD59-4933-8247-985E1E14D023}" type="presOf" srcId="{A853ED2E-0427-4E49-878A-E7CD94FED599}" destId="{BD45CF27-0E84-4AF4-A1F7-A4155BE1AC8C}" srcOrd="0" destOrd="0" presId="urn:microsoft.com/office/officeart/2005/8/layout/hierarchy6"/>
    <dgm:cxn modelId="{4FA7AC15-AC9A-4A16-87C7-0E927ACF0487}" type="presOf" srcId="{51C0EFEE-5D41-43AB-8B0C-0EBAE8163C10}" destId="{7FA877FD-0C40-4A5D-A2F1-1E72966C9BAA}" srcOrd="0" destOrd="0" presId="urn:microsoft.com/office/officeart/2005/8/layout/hierarchy6"/>
    <dgm:cxn modelId="{46D85984-4273-45E4-8AAB-9239CE43416C}" type="presOf" srcId="{FBFA78D7-F93C-4523-B0E6-661FE6B0A337}" destId="{AA3470F8-2FA2-417E-B01E-7930258C3EEE}" srcOrd="0" destOrd="0" presId="urn:microsoft.com/office/officeart/2005/8/layout/hierarchy6"/>
    <dgm:cxn modelId="{5E76C138-13CD-426C-B503-D657EEA9D2F7}" type="presOf" srcId="{E80D37FF-C58A-45AA-A219-9F4325335B7D}" destId="{B77B89AD-07D0-4C0C-AA09-274F8E34BC38}" srcOrd="0" destOrd="0" presId="urn:microsoft.com/office/officeart/2005/8/layout/hierarchy6"/>
    <dgm:cxn modelId="{EDD5CC9A-8E5C-4B6F-BCC5-77D62B3AC77A}" srcId="{B8856EF0-E48E-4A4D-98D3-E083E960CE62}" destId="{E80D37FF-C58A-45AA-A219-9F4325335B7D}" srcOrd="3" destOrd="0" parTransId="{7C8B07F9-765F-4C5C-97F3-95BBFA407BB8}" sibTransId="{0330D3C7-00DA-4739-9E91-FC494A3AB7A2}"/>
    <dgm:cxn modelId="{418F5DAF-8CC5-48D5-A4F4-8E5E629DECC7}" type="presOf" srcId="{7330F2BA-A76C-4CE9-B497-A9FF6BE60D27}" destId="{BDD463CC-CD45-4A2C-A11D-D1F0835C4CBC}" srcOrd="0" destOrd="0" presId="urn:microsoft.com/office/officeart/2005/8/layout/hierarchy6"/>
    <dgm:cxn modelId="{8F6027A2-0EDC-4D45-956E-747DF033FE76}" type="presOf" srcId="{97C02D79-FE48-44BB-A459-ABFEC9B4A84A}" destId="{70B671EA-0E8D-4868-A23C-C2780F97F9E2}" srcOrd="0" destOrd="0" presId="urn:microsoft.com/office/officeart/2005/8/layout/hierarchy6"/>
    <dgm:cxn modelId="{69D092C6-77F6-46B9-A4FB-7EAB9659E1F4}" type="presOf" srcId="{FDDF36EA-9AF8-453E-AC30-66AD39D5567B}" destId="{B4FB4D4A-EFC7-4F82-B1B8-C050CE13ADAD}" srcOrd="1" destOrd="0" presId="urn:microsoft.com/office/officeart/2005/8/layout/hierarchy6"/>
    <dgm:cxn modelId="{F91745B2-C53B-4860-B293-E3C5E2DC0D81}" type="presOf" srcId="{386D6E8E-5F61-4879-B712-48BDA3BDB14A}" destId="{4D96900D-6CB4-45FD-BC88-E5022005C0F0}" srcOrd="0" destOrd="0" presId="urn:microsoft.com/office/officeart/2005/8/layout/hierarchy6"/>
    <dgm:cxn modelId="{B149F666-5434-4D97-BBDD-68E3FB7F93ED}" type="presOf" srcId="{C3B6E445-FE61-4B6B-8BD3-796791C545EC}" destId="{0FD41C8E-A8F4-489E-B045-56B9AB7B203E}" srcOrd="0" destOrd="0" presId="urn:microsoft.com/office/officeart/2005/8/layout/hierarchy6"/>
    <dgm:cxn modelId="{C635F7C1-8AF9-40CB-B048-704CF244C928}" srcId="{78494C0D-EE83-4487-B7F9-F3EDC1B46D9C}" destId="{9AFA14DD-B394-40D6-ACDD-A92DE5F7A97C}" srcOrd="0" destOrd="0" parTransId="{04D5BD4D-C54F-4C0B-8C8A-C842843BB278}" sibTransId="{4B83E0A8-E775-45DC-BFA8-EF2C4A572254}"/>
    <dgm:cxn modelId="{55621BE6-9564-41EB-AB4C-F3E1308CE0FB}" srcId="{B8856EF0-E48E-4A4D-98D3-E083E960CE62}" destId="{C1101036-EBBD-4960-A6FA-E705D913C47F}" srcOrd="10" destOrd="0" parTransId="{8ADAE75A-1956-44AD-961F-4BCBB652B7E8}" sibTransId="{B84C066E-3659-4473-8EA9-18BAF6296192}"/>
    <dgm:cxn modelId="{3D57C197-DF4E-4104-8189-569E788681FD}" type="presOf" srcId="{C7BC0A51-8A35-412B-BA4F-60AAE49A5E45}" destId="{E95BBA31-CF93-4622-933A-A8C42ACA7471}" srcOrd="0" destOrd="0" presId="urn:microsoft.com/office/officeart/2005/8/layout/hierarchy6"/>
    <dgm:cxn modelId="{DDEF46F7-32E9-4EAF-B735-A90A4D0D471A}" type="presOf" srcId="{D5325957-012F-4A3F-9DE8-0BDEC18484C3}" destId="{B574EBDB-D261-4808-A0BE-086A9D2F681D}" srcOrd="0" destOrd="0" presId="urn:microsoft.com/office/officeart/2005/8/layout/hierarchy6"/>
    <dgm:cxn modelId="{73A55B41-C2A5-4EA6-9D7E-6FC3D282F4BD}" srcId="{B8856EF0-E48E-4A4D-98D3-E083E960CE62}" destId="{B38C507A-F82D-4447-B1F4-3C0973C7C8AD}" srcOrd="1" destOrd="0" parTransId="{129B6CE8-7B27-432B-958E-B194B449DC64}" sibTransId="{65F17610-9E7B-419D-9C5D-6F5DDC1B9BA0}"/>
    <dgm:cxn modelId="{561EA1F9-2050-4E4B-B9D4-854E81AC839D}" type="presOf" srcId="{A1F9875A-902D-46E5-A3B0-6841A3E5D62F}" destId="{46B36D57-153B-4A60-8FD9-849022F8F206}" srcOrd="0" destOrd="0" presId="urn:microsoft.com/office/officeart/2005/8/layout/hierarchy6"/>
    <dgm:cxn modelId="{6C3E69BD-4623-4213-83EF-FCB435BAD0F0}" type="presParOf" srcId="{CBB499A2-6F80-495C-A609-CFCD2A0B0336}" destId="{299F5795-4AB5-492D-A704-693D966AC60A}" srcOrd="0" destOrd="0" presId="urn:microsoft.com/office/officeart/2005/8/layout/hierarchy6"/>
    <dgm:cxn modelId="{30647EED-81A1-4D03-B109-B076E16E03D7}" type="presParOf" srcId="{299F5795-4AB5-492D-A704-693D966AC60A}" destId="{7FAFCBBB-89E1-48EB-9F28-65D594564079}" srcOrd="0" destOrd="0" presId="urn:microsoft.com/office/officeart/2005/8/layout/hierarchy6"/>
    <dgm:cxn modelId="{742AFA2E-0B33-4D80-B3B4-9BFA0FA3147D}" type="presParOf" srcId="{299F5795-4AB5-492D-A704-693D966AC60A}" destId="{4AD4B1E9-4BBF-4910-B245-D780D75A4E40}" srcOrd="1" destOrd="0" presId="urn:microsoft.com/office/officeart/2005/8/layout/hierarchy6"/>
    <dgm:cxn modelId="{A2D27544-333F-40CE-ACBE-8FDC53D4F99A}" type="presParOf" srcId="{4AD4B1E9-4BBF-4910-B245-D780D75A4E40}" destId="{9FDF9C4D-A435-4454-9BAA-766F358DB6C3}" srcOrd="0" destOrd="0" presId="urn:microsoft.com/office/officeart/2005/8/layout/hierarchy6"/>
    <dgm:cxn modelId="{F07671AE-32B2-4021-BC4C-B77EB8CDCFC7}" type="presParOf" srcId="{9FDF9C4D-A435-4454-9BAA-766F358DB6C3}" destId="{B574EBDB-D261-4808-A0BE-086A9D2F681D}" srcOrd="0" destOrd="0" presId="urn:microsoft.com/office/officeart/2005/8/layout/hierarchy6"/>
    <dgm:cxn modelId="{3AA6F8B4-6FEA-4AF2-88EB-7953AABBA345}" type="presParOf" srcId="{9FDF9C4D-A435-4454-9BAA-766F358DB6C3}" destId="{63408B86-1020-4062-A864-D1E22BD5426E}" srcOrd="1" destOrd="0" presId="urn:microsoft.com/office/officeart/2005/8/layout/hierarchy6"/>
    <dgm:cxn modelId="{622CFC51-6B65-4B6E-BBC1-D9D0499E4650}" type="presParOf" srcId="{63408B86-1020-4062-A864-D1E22BD5426E}" destId="{52271CB7-D0FF-46DB-9988-C065F7FD27C9}" srcOrd="0" destOrd="0" presId="urn:microsoft.com/office/officeart/2005/8/layout/hierarchy6"/>
    <dgm:cxn modelId="{C5B6B275-8AE5-49D2-942B-5BB4656C016B}" type="presParOf" srcId="{63408B86-1020-4062-A864-D1E22BD5426E}" destId="{C97C1CE2-3E1E-487C-B971-09D8D69A2025}" srcOrd="1" destOrd="0" presId="urn:microsoft.com/office/officeart/2005/8/layout/hierarchy6"/>
    <dgm:cxn modelId="{01607928-7AD1-478C-813A-FF6AD62F659A}" type="presParOf" srcId="{C97C1CE2-3E1E-487C-B971-09D8D69A2025}" destId="{8C1B031B-3907-4C79-BA4C-E91ED2FE286B}" srcOrd="0" destOrd="0" presId="urn:microsoft.com/office/officeart/2005/8/layout/hierarchy6"/>
    <dgm:cxn modelId="{D2C64335-963D-4391-B447-EB751227135A}" type="presParOf" srcId="{C97C1CE2-3E1E-487C-B971-09D8D69A2025}" destId="{142CAAC1-6EBF-4510-96ED-3D1BFE9116E3}" srcOrd="1" destOrd="0" presId="urn:microsoft.com/office/officeart/2005/8/layout/hierarchy6"/>
    <dgm:cxn modelId="{7A2124A5-A374-4C36-AB86-57098A8E1D1C}" type="presParOf" srcId="{142CAAC1-6EBF-4510-96ED-3D1BFE9116E3}" destId="{3DC0D0F9-7821-40C1-8A89-120D72C3588A}" srcOrd="0" destOrd="0" presId="urn:microsoft.com/office/officeart/2005/8/layout/hierarchy6"/>
    <dgm:cxn modelId="{DC989C56-3D73-4972-B9CF-AC826083E945}" type="presParOf" srcId="{142CAAC1-6EBF-4510-96ED-3D1BFE9116E3}" destId="{7786DA52-C40C-4E97-B5AC-5A9E7C8E7B08}" srcOrd="1" destOrd="0" presId="urn:microsoft.com/office/officeart/2005/8/layout/hierarchy6"/>
    <dgm:cxn modelId="{1E577112-3E87-41FE-9DBF-8956B3A2116C}" type="presParOf" srcId="{7786DA52-C40C-4E97-B5AC-5A9E7C8E7B08}" destId="{97A3BD48-6B9A-4DEE-B358-340343E61B60}" srcOrd="0" destOrd="0" presId="urn:microsoft.com/office/officeart/2005/8/layout/hierarchy6"/>
    <dgm:cxn modelId="{535513A2-EDAB-4CCA-B596-02BD10A83411}" type="presParOf" srcId="{7786DA52-C40C-4E97-B5AC-5A9E7C8E7B08}" destId="{4CA6C20A-429F-4547-86C7-02B395B4F88E}" srcOrd="1" destOrd="0" presId="urn:microsoft.com/office/officeart/2005/8/layout/hierarchy6"/>
    <dgm:cxn modelId="{B17D2EDE-73AA-438E-90B2-5CEFC2E3351C}" type="presParOf" srcId="{4CA6C20A-429F-4547-86C7-02B395B4F88E}" destId="{70B671EA-0E8D-4868-A23C-C2780F97F9E2}" srcOrd="0" destOrd="0" presId="urn:microsoft.com/office/officeart/2005/8/layout/hierarchy6"/>
    <dgm:cxn modelId="{FF8AA58A-557C-4450-B4A9-896B3607C088}" type="presParOf" srcId="{4CA6C20A-429F-4547-86C7-02B395B4F88E}" destId="{5CF1A4F5-9869-4E96-AFD6-9D6EC32B933A}" srcOrd="1" destOrd="0" presId="urn:microsoft.com/office/officeart/2005/8/layout/hierarchy6"/>
    <dgm:cxn modelId="{8834DEE2-D9A0-4A4D-8FBF-A75D8ED51D0B}" type="presParOf" srcId="{5CF1A4F5-9869-4E96-AFD6-9D6EC32B933A}" destId="{04E64201-1698-44E9-B04E-99C76352A6EE}" srcOrd="0" destOrd="0" presId="urn:microsoft.com/office/officeart/2005/8/layout/hierarchy6"/>
    <dgm:cxn modelId="{D48DF675-9FB0-4F4E-B46B-6BF5111B3FA5}" type="presParOf" srcId="{5CF1A4F5-9869-4E96-AFD6-9D6EC32B933A}" destId="{A97D181D-835B-42D6-AA1E-493FB18A7B20}" srcOrd="1" destOrd="0" presId="urn:microsoft.com/office/officeart/2005/8/layout/hierarchy6"/>
    <dgm:cxn modelId="{383154A8-9D3C-4911-9F6A-2A7F14A45E8D}" type="presParOf" srcId="{A97D181D-835B-42D6-AA1E-493FB18A7B20}" destId="{C766BD85-1A8D-478F-AD08-54CB2A8F31F9}" srcOrd="0" destOrd="0" presId="urn:microsoft.com/office/officeart/2005/8/layout/hierarchy6"/>
    <dgm:cxn modelId="{89CEE06B-972B-4EFE-824B-A9BB6F669983}" type="presParOf" srcId="{A97D181D-835B-42D6-AA1E-493FB18A7B20}" destId="{84CA19D3-7C2C-413A-9D30-60EF3B881C92}" srcOrd="1" destOrd="0" presId="urn:microsoft.com/office/officeart/2005/8/layout/hierarchy6"/>
    <dgm:cxn modelId="{A8CA232A-8021-4951-820A-A409013AB010}" type="presParOf" srcId="{84CA19D3-7C2C-413A-9D30-60EF3B881C92}" destId="{CABFA7DA-6B3B-4F05-AE7B-3F3A8887A378}" srcOrd="0" destOrd="0" presId="urn:microsoft.com/office/officeart/2005/8/layout/hierarchy6"/>
    <dgm:cxn modelId="{3915F87F-F89C-4AFC-95A8-6D96B00A4CE3}" type="presParOf" srcId="{84CA19D3-7C2C-413A-9D30-60EF3B881C92}" destId="{83CF386D-4EC4-4938-9190-F4F19B1695E5}" srcOrd="1" destOrd="0" presId="urn:microsoft.com/office/officeart/2005/8/layout/hierarchy6"/>
    <dgm:cxn modelId="{70028420-CA6D-4D3B-9B27-747475F94020}" type="presParOf" srcId="{83CF386D-4EC4-4938-9190-F4F19B1695E5}" destId="{D4140EAD-1D01-4915-A147-DFB79932A767}" srcOrd="0" destOrd="0" presId="urn:microsoft.com/office/officeart/2005/8/layout/hierarchy6"/>
    <dgm:cxn modelId="{F4BC923B-9F3C-4D94-B9BE-221ECF9A7992}" type="presParOf" srcId="{83CF386D-4EC4-4938-9190-F4F19B1695E5}" destId="{0F8BF192-23E7-45BF-A053-02A479CE62A9}" srcOrd="1" destOrd="0" presId="urn:microsoft.com/office/officeart/2005/8/layout/hierarchy6"/>
    <dgm:cxn modelId="{48494A3E-CE82-4C27-9232-830D228806F5}" type="presParOf" srcId="{0F8BF192-23E7-45BF-A053-02A479CE62A9}" destId="{381FDE40-4D60-4CB0-9BC7-B7BCB086D257}" srcOrd="0" destOrd="0" presId="urn:microsoft.com/office/officeart/2005/8/layout/hierarchy6"/>
    <dgm:cxn modelId="{7C42D25D-7D1F-483D-B69A-A52917EF5128}" type="presParOf" srcId="{0F8BF192-23E7-45BF-A053-02A479CE62A9}" destId="{5C0EDD38-16F1-4F71-9C04-E1D095727C68}" srcOrd="1" destOrd="0" presId="urn:microsoft.com/office/officeart/2005/8/layout/hierarchy6"/>
    <dgm:cxn modelId="{A50C3F99-2766-42BC-9B60-11FFEE97065E}" type="presParOf" srcId="{5C0EDD38-16F1-4F71-9C04-E1D095727C68}" destId="{8BC51F14-CC02-49EF-B7BC-DD520C5BD02E}" srcOrd="0" destOrd="0" presId="urn:microsoft.com/office/officeart/2005/8/layout/hierarchy6"/>
    <dgm:cxn modelId="{C134056C-5FF8-4B6E-990F-F46CB82B626B}" type="presParOf" srcId="{5C0EDD38-16F1-4F71-9C04-E1D095727C68}" destId="{E0924382-E2A6-489F-A77F-1EF889D4CC64}" srcOrd="1" destOrd="0" presId="urn:microsoft.com/office/officeart/2005/8/layout/hierarchy6"/>
    <dgm:cxn modelId="{392E6399-2D2A-4CCB-AE71-4A74F6840502}" type="presParOf" srcId="{E0924382-E2A6-489F-A77F-1EF889D4CC64}" destId="{5B67CF5B-B1E8-4B7C-8596-A8045D8BE330}" srcOrd="0" destOrd="0" presId="urn:microsoft.com/office/officeart/2005/8/layout/hierarchy6"/>
    <dgm:cxn modelId="{7B4D9F0D-5D50-4369-AC6C-9416C0510115}" type="presParOf" srcId="{E0924382-E2A6-489F-A77F-1EF889D4CC64}" destId="{49579A3C-72ED-411F-B06D-4A380C1A4DCF}" srcOrd="1" destOrd="0" presId="urn:microsoft.com/office/officeart/2005/8/layout/hierarchy6"/>
    <dgm:cxn modelId="{506E7FC9-51D3-45E2-B76B-E69E7493B19A}" type="presParOf" srcId="{49579A3C-72ED-411F-B06D-4A380C1A4DCF}" destId="{1F1597C5-7359-4871-870E-8E9A86B523DB}" srcOrd="0" destOrd="0" presId="urn:microsoft.com/office/officeart/2005/8/layout/hierarchy6"/>
    <dgm:cxn modelId="{56AE2320-CA62-4624-8831-CD4211067DED}" type="presParOf" srcId="{49579A3C-72ED-411F-B06D-4A380C1A4DCF}" destId="{5B3205B9-3A59-4F12-878B-05218E0A796D}" srcOrd="1" destOrd="0" presId="urn:microsoft.com/office/officeart/2005/8/layout/hierarchy6"/>
    <dgm:cxn modelId="{C696EC03-D2E4-4DA6-97BD-EE196D703E24}" type="presParOf" srcId="{5B3205B9-3A59-4F12-878B-05218E0A796D}" destId="{F2DA6BA6-E5CB-45AF-8C1D-0513E5D53365}" srcOrd="0" destOrd="0" presId="urn:microsoft.com/office/officeart/2005/8/layout/hierarchy6"/>
    <dgm:cxn modelId="{B19DF114-D21E-4D35-8583-E96E05DB569B}" type="presParOf" srcId="{5B3205B9-3A59-4F12-878B-05218E0A796D}" destId="{6F411714-2413-4FC8-ACD2-3F34EBFA3AE9}" srcOrd="1" destOrd="0" presId="urn:microsoft.com/office/officeart/2005/8/layout/hierarchy6"/>
    <dgm:cxn modelId="{36355FC8-6174-40A0-B493-C76803B70965}" type="presParOf" srcId="{6F411714-2413-4FC8-ACD2-3F34EBFA3AE9}" destId="{640E045B-C45B-4F5F-A9F2-FA4B40B4809C}" srcOrd="0" destOrd="0" presId="urn:microsoft.com/office/officeart/2005/8/layout/hierarchy6"/>
    <dgm:cxn modelId="{D0220D6D-02D8-4173-84B3-A9A9138E5C54}" type="presParOf" srcId="{6F411714-2413-4FC8-ACD2-3F34EBFA3AE9}" destId="{7ADC3201-E081-4830-8F73-AD0492ED36F9}" srcOrd="1" destOrd="0" presId="urn:microsoft.com/office/officeart/2005/8/layout/hierarchy6"/>
    <dgm:cxn modelId="{36943FFD-404A-4FC5-9D9C-15AB26DA5075}" type="presParOf" srcId="{7ADC3201-E081-4830-8F73-AD0492ED36F9}" destId="{061E4C71-6A1F-406A-8C8E-3327BE972CFD}" srcOrd="0" destOrd="0" presId="urn:microsoft.com/office/officeart/2005/8/layout/hierarchy6"/>
    <dgm:cxn modelId="{6999CC16-6244-40E2-BC01-D04A920F33AF}" type="presParOf" srcId="{7ADC3201-E081-4830-8F73-AD0492ED36F9}" destId="{1BD37395-C8F3-4ACE-982F-051C2C858D06}" srcOrd="1" destOrd="0" presId="urn:microsoft.com/office/officeart/2005/8/layout/hierarchy6"/>
    <dgm:cxn modelId="{495D8262-D673-42C0-B8DA-80DB3388B284}" type="presParOf" srcId="{1BD37395-C8F3-4ACE-982F-051C2C858D06}" destId="{0FD41C8E-A8F4-489E-B045-56B9AB7B203E}" srcOrd="0" destOrd="0" presId="urn:microsoft.com/office/officeart/2005/8/layout/hierarchy6"/>
    <dgm:cxn modelId="{EB199E88-3D65-43E4-9B42-557BCF3828C0}" type="presParOf" srcId="{1BD37395-C8F3-4ACE-982F-051C2C858D06}" destId="{BAD53780-F518-48AE-82AD-2C12FFCB27F1}" srcOrd="1" destOrd="0" presId="urn:microsoft.com/office/officeart/2005/8/layout/hierarchy6"/>
    <dgm:cxn modelId="{2621FD61-FFB8-44D3-9587-4148B98F3325}" type="presParOf" srcId="{BAD53780-F518-48AE-82AD-2C12FFCB27F1}" destId="{F40EE44F-4B63-4B63-9138-DB1C5DF3B512}" srcOrd="0" destOrd="0" presId="urn:microsoft.com/office/officeart/2005/8/layout/hierarchy6"/>
    <dgm:cxn modelId="{C6D2F3E8-DCD0-447C-9144-254D730B37D2}" type="presParOf" srcId="{BAD53780-F518-48AE-82AD-2C12FFCB27F1}" destId="{21C912B0-2F4D-4B0C-8BE2-C4732F7C73E4}" srcOrd="1" destOrd="0" presId="urn:microsoft.com/office/officeart/2005/8/layout/hierarchy6"/>
    <dgm:cxn modelId="{FC578461-ADEF-4852-82C8-B000B23D7C42}" type="presParOf" srcId="{142CAAC1-6EBF-4510-96ED-3D1BFE9116E3}" destId="{AFFFC333-5C00-4522-A47D-BFA2D9E0A255}" srcOrd="2" destOrd="0" presId="urn:microsoft.com/office/officeart/2005/8/layout/hierarchy6"/>
    <dgm:cxn modelId="{E3667195-8BC4-4C8F-B18E-8469F67EE9A0}" type="presParOf" srcId="{142CAAC1-6EBF-4510-96ED-3D1BFE9116E3}" destId="{BA6026B1-1BFF-468F-8462-61158AF3EEB5}" srcOrd="3" destOrd="0" presId="urn:microsoft.com/office/officeart/2005/8/layout/hierarchy6"/>
    <dgm:cxn modelId="{11252359-9D49-4ECC-A367-98F1C63AD5D0}" type="presParOf" srcId="{BA6026B1-1BFF-468F-8462-61158AF3EEB5}" destId="{9B574B02-0041-4BA5-8368-B0E2C92F2EDF}" srcOrd="0" destOrd="0" presId="urn:microsoft.com/office/officeart/2005/8/layout/hierarchy6"/>
    <dgm:cxn modelId="{ECDBD8A4-4C31-4B21-A302-030DA562BB56}" type="presParOf" srcId="{BA6026B1-1BFF-468F-8462-61158AF3EEB5}" destId="{C4588D86-70F1-4CDB-8AA9-89E59FBF7DBF}" srcOrd="1" destOrd="0" presId="urn:microsoft.com/office/officeart/2005/8/layout/hierarchy6"/>
    <dgm:cxn modelId="{874818AE-A94F-476C-A912-37ED919E19C8}" type="presParOf" srcId="{C4588D86-70F1-4CDB-8AA9-89E59FBF7DBF}" destId="{01FB1F4C-256C-4A01-9FE7-53B7F77A562C}" srcOrd="0" destOrd="0" presId="urn:microsoft.com/office/officeart/2005/8/layout/hierarchy6"/>
    <dgm:cxn modelId="{19F4ECB8-1ED0-475E-8BC7-C5D58E5F7AE8}" type="presParOf" srcId="{C4588D86-70F1-4CDB-8AA9-89E59FBF7DBF}" destId="{70886C3A-47BC-4F30-91A6-84737BC6F2CA}" srcOrd="1" destOrd="0" presId="urn:microsoft.com/office/officeart/2005/8/layout/hierarchy6"/>
    <dgm:cxn modelId="{BDAF025E-717B-4DDC-8EDB-2C5B69213102}" type="presParOf" srcId="{70886C3A-47BC-4F30-91A6-84737BC6F2CA}" destId="{C0F88830-0F42-4E6B-BBCD-332BBF988BCD}" srcOrd="0" destOrd="0" presId="urn:microsoft.com/office/officeart/2005/8/layout/hierarchy6"/>
    <dgm:cxn modelId="{AE0B2388-82C2-4B49-AFA6-54B015F9D7A2}" type="presParOf" srcId="{70886C3A-47BC-4F30-91A6-84737BC6F2CA}" destId="{25B6DF9D-7F6A-497B-95A2-BB8392166ECB}" srcOrd="1" destOrd="0" presId="urn:microsoft.com/office/officeart/2005/8/layout/hierarchy6"/>
    <dgm:cxn modelId="{03059C63-570E-4E02-90EE-B1E2C841146B}" type="presParOf" srcId="{25B6DF9D-7F6A-497B-95A2-BB8392166ECB}" destId="{3535E414-A925-4315-80FD-49CA20D515BA}" srcOrd="0" destOrd="0" presId="urn:microsoft.com/office/officeart/2005/8/layout/hierarchy6"/>
    <dgm:cxn modelId="{5AF527A7-B4C4-4067-9A37-31568D5D2E73}" type="presParOf" srcId="{25B6DF9D-7F6A-497B-95A2-BB8392166ECB}" destId="{76E61933-7816-4DD9-839D-CDD914E0A363}" srcOrd="1" destOrd="0" presId="urn:microsoft.com/office/officeart/2005/8/layout/hierarchy6"/>
    <dgm:cxn modelId="{C350B309-1E09-4404-8165-F4AD1C6FBA5F}" type="presParOf" srcId="{76E61933-7816-4DD9-839D-CDD914E0A363}" destId="{87FA6A18-B06D-44CE-8869-45D44D0D34DD}" srcOrd="0" destOrd="0" presId="urn:microsoft.com/office/officeart/2005/8/layout/hierarchy6"/>
    <dgm:cxn modelId="{CFE35585-F3FE-4082-9534-78211D182F83}" type="presParOf" srcId="{76E61933-7816-4DD9-839D-CDD914E0A363}" destId="{BF23F5C3-ECF7-4B1F-BDE9-C04A23A70C22}" srcOrd="1" destOrd="0" presId="urn:microsoft.com/office/officeart/2005/8/layout/hierarchy6"/>
    <dgm:cxn modelId="{15F8F209-E3F8-46E8-B2CB-A5192838BBCB}" type="presParOf" srcId="{BF23F5C3-ECF7-4B1F-BDE9-C04A23A70C22}" destId="{584A44E2-0BE7-4494-9255-9F4846D46D9C}" srcOrd="0" destOrd="0" presId="urn:microsoft.com/office/officeart/2005/8/layout/hierarchy6"/>
    <dgm:cxn modelId="{C83D4237-5419-4059-AE27-C08C36DFCF65}" type="presParOf" srcId="{BF23F5C3-ECF7-4B1F-BDE9-C04A23A70C22}" destId="{01F7FB3F-E005-4DF8-977E-BF4E6FAB4237}" srcOrd="1" destOrd="0" presId="urn:microsoft.com/office/officeart/2005/8/layout/hierarchy6"/>
    <dgm:cxn modelId="{763FB61A-C52F-4FF1-A943-6F2957D6F010}" type="presParOf" srcId="{01F7FB3F-E005-4DF8-977E-BF4E6FAB4237}" destId="{A0B731D9-AB61-4980-AADE-62206E666DD0}" srcOrd="0" destOrd="0" presId="urn:microsoft.com/office/officeart/2005/8/layout/hierarchy6"/>
    <dgm:cxn modelId="{D9F40C1B-BE61-4697-B044-7506E8FD5B5C}" type="presParOf" srcId="{01F7FB3F-E005-4DF8-977E-BF4E6FAB4237}" destId="{437544D1-8DC0-40DC-A66D-F483F00D5970}" srcOrd="1" destOrd="0" presId="urn:microsoft.com/office/officeart/2005/8/layout/hierarchy6"/>
    <dgm:cxn modelId="{7CA7F551-5112-4740-AFBA-D1C7E42A4647}" type="presParOf" srcId="{437544D1-8DC0-40DC-A66D-F483F00D5970}" destId="{10599AF0-CF97-417B-8EDB-91FB06CA63C8}" srcOrd="0" destOrd="0" presId="urn:microsoft.com/office/officeart/2005/8/layout/hierarchy6"/>
    <dgm:cxn modelId="{397685BC-B5F6-400C-B415-7387E819FFA7}" type="presParOf" srcId="{437544D1-8DC0-40DC-A66D-F483F00D5970}" destId="{B509C516-77F8-46F6-8C01-8135C566B72F}" srcOrd="1" destOrd="0" presId="urn:microsoft.com/office/officeart/2005/8/layout/hierarchy6"/>
    <dgm:cxn modelId="{2A015D69-0A61-4A48-96BE-484B2C5A714F}" type="presParOf" srcId="{B509C516-77F8-46F6-8C01-8135C566B72F}" destId="{CD22DAEC-8D97-4C9A-A91E-7DF5AA5F8B2F}" srcOrd="0" destOrd="0" presId="urn:microsoft.com/office/officeart/2005/8/layout/hierarchy6"/>
    <dgm:cxn modelId="{37D0C496-A3ED-40B3-8351-6C1A6E03AC7D}" type="presParOf" srcId="{B509C516-77F8-46F6-8C01-8135C566B72F}" destId="{AC628305-01C3-45DF-A0BB-47BDD51061B0}" srcOrd="1" destOrd="0" presId="urn:microsoft.com/office/officeart/2005/8/layout/hierarchy6"/>
    <dgm:cxn modelId="{6E6B6E0D-3EA3-4F3D-9796-DCFF9901CE8F}" type="presParOf" srcId="{AC628305-01C3-45DF-A0BB-47BDD51061B0}" destId="{2EF07B65-A8C6-45E0-B382-B9178926614A}" srcOrd="0" destOrd="0" presId="urn:microsoft.com/office/officeart/2005/8/layout/hierarchy6"/>
    <dgm:cxn modelId="{C372825D-6EAD-4C4A-836A-8DE479BB5731}" type="presParOf" srcId="{AC628305-01C3-45DF-A0BB-47BDD51061B0}" destId="{F27E7C90-B7B8-4AD6-87BD-A91F64C378BF}" srcOrd="1" destOrd="0" presId="urn:microsoft.com/office/officeart/2005/8/layout/hierarchy6"/>
    <dgm:cxn modelId="{F21E8CB9-E9A2-45FC-BEA6-DF4585634587}" type="presParOf" srcId="{F27E7C90-B7B8-4AD6-87BD-A91F64C378BF}" destId="{4D96900D-6CB4-45FD-BC88-E5022005C0F0}" srcOrd="0" destOrd="0" presId="urn:microsoft.com/office/officeart/2005/8/layout/hierarchy6"/>
    <dgm:cxn modelId="{98D6D37D-1B77-4AA1-8244-2705378BCA07}" type="presParOf" srcId="{F27E7C90-B7B8-4AD6-87BD-A91F64C378BF}" destId="{4ED9FD57-07BE-43E4-A75F-5DCB9032C5F8}" srcOrd="1" destOrd="0" presId="urn:microsoft.com/office/officeart/2005/8/layout/hierarchy6"/>
    <dgm:cxn modelId="{FC26EDA0-F74A-4712-B85B-87B6782B81C9}" type="presParOf" srcId="{4ED9FD57-07BE-43E4-A75F-5DCB9032C5F8}" destId="{3794A4A3-3511-4956-AB42-7A9AA4654A57}" srcOrd="0" destOrd="0" presId="urn:microsoft.com/office/officeart/2005/8/layout/hierarchy6"/>
    <dgm:cxn modelId="{C1A20845-C8B4-449A-8467-8EB629E61764}" type="presParOf" srcId="{4ED9FD57-07BE-43E4-A75F-5DCB9032C5F8}" destId="{0F635B77-18D2-4246-9708-604889815D17}" srcOrd="1" destOrd="0" presId="urn:microsoft.com/office/officeart/2005/8/layout/hierarchy6"/>
    <dgm:cxn modelId="{AAA6B28A-06D4-49E5-A710-88D31DE25C65}" type="presParOf" srcId="{0F635B77-18D2-4246-9708-604889815D17}" destId="{ADA6E688-7E0B-47FA-AD90-5598F1B2440C}" srcOrd="0" destOrd="0" presId="urn:microsoft.com/office/officeart/2005/8/layout/hierarchy6"/>
    <dgm:cxn modelId="{FF3E9DF6-1942-4C8A-B173-DB6A5DBDC39E}" type="presParOf" srcId="{0F635B77-18D2-4246-9708-604889815D17}" destId="{9EAF3DF7-60AC-4661-9ADC-449E52910886}" srcOrd="1" destOrd="0" presId="urn:microsoft.com/office/officeart/2005/8/layout/hierarchy6"/>
    <dgm:cxn modelId="{079F6BFC-644D-468D-BA70-24163223F528}" type="presParOf" srcId="{9EAF3DF7-60AC-4661-9ADC-449E52910886}" destId="{FABEAC73-F91E-4D0A-911B-3F68716E3233}" srcOrd="0" destOrd="0" presId="urn:microsoft.com/office/officeart/2005/8/layout/hierarchy6"/>
    <dgm:cxn modelId="{8EF87E0A-5B75-4338-B6CD-6C951C52A736}" type="presParOf" srcId="{9EAF3DF7-60AC-4661-9ADC-449E52910886}" destId="{8B6F6C76-1213-42F9-AA4D-6B8AA5C2374E}" srcOrd="1" destOrd="0" presId="urn:microsoft.com/office/officeart/2005/8/layout/hierarchy6"/>
    <dgm:cxn modelId="{CEB2F3B8-DFF7-47DB-AFB8-0989682127A5}" type="presParOf" srcId="{8B6F6C76-1213-42F9-AA4D-6B8AA5C2374E}" destId="{46B36D57-153B-4A60-8FD9-849022F8F206}" srcOrd="0" destOrd="0" presId="urn:microsoft.com/office/officeart/2005/8/layout/hierarchy6"/>
    <dgm:cxn modelId="{57FA94A5-A81B-4278-8467-225497A9274A}" type="presParOf" srcId="{8B6F6C76-1213-42F9-AA4D-6B8AA5C2374E}" destId="{9F730C2C-C426-4127-86AC-D1CE38E64D93}" srcOrd="1" destOrd="0" presId="urn:microsoft.com/office/officeart/2005/8/layout/hierarchy6"/>
    <dgm:cxn modelId="{1A4B57DD-DBA5-4ADC-A43E-4DE647D59F85}" type="presParOf" srcId="{63408B86-1020-4062-A864-D1E22BD5426E}" destId="{2157201A-511B-4210-8689-2E7A5BECC5C9}" srcOrd="2" destOrd="0" presId="urn:microsoft.com/office/officeart/2005/8/layout/hierarchy6"/>
    <dgm:cxn modelId="{D58CA329-353A-4600-A2C5-1A925FEBE4B0}" type="presParOf" srcId="{63408B86-1020-4062-A864-D1E22BD5426E}" destId="{CCDD569B-2C67-4B27-AF73-5C85457F33F7}" srcOrd="3" destOrd="0" presId="urn:microsoft.com/office/officeart/2005/8/layout/hierarchy6"/>
    <dgm:cxn modelId="{EBFCA778-601B-40AB-AC19-AFDE307DCC4A}" type="presParOf" srcId="{CCDD569B-2C67-4B27-AF73-5C85457F33F7}" destId="{C78190DA-F583-4549-A992-15EBE4B3ACE6}" srcOrd="0" destOrd="0" presId="urn:microsoft.com/office/officeart/2005/8/layout/hierarchy6"/>
    <dgm:cxn modelId="{231643F1-4010-400E-8999-51C703677A54}" type="presParOf" srcId="{CCDD569B-2C67-4B27-AF73-5C85457F33F7}" destId="{BBEA6B64-1F2C-4DF4-BE62-A00C3B17326F}" srcOrd="1" destOrd="0" presId="urn:microsoft.com/office/officeart/2005/8/layout/hierarchy6"/>
    <dgm:cxn modelId="{928B1BD2-84C6-4FCD-BD55-4040343691C7}" type="presParOf" srcId="{BBEA6B64-1F2C-4DF4-BE62-A00C3B17326F}" destId="{1EAC74EA-8A88-466F-A393-48CDCCEE5A7F}" srcOrd="0" destOrd="0" presId="urn:microsoft.com/office/officeart/2005/8/layout/hierarchy6"/>
    <dgm:cxn modelId="{FD7114C9-F9B5-4DB7-B9B2-A6706230293D}" type="presParOf" srcId="{BBEA6B64-1F2C-4DF4-BE62-A00C3B17326F}" destId="{4243EF87-FA73-4607-B6D1-8C370CC43E2E}" srcOrd="1" destOrd="0" presId="urn:microsoft.com/office/officeart/2005/8/layout/hierarchy6"/>
    <dgm:cxn modelId="{DEE75573-3080-401E-BD1C-3DE00E1A7D81}" type="presParOf" srcId="{4243EF87-FA73-4607-B6D1-8C370CC43E2E}" destId="{F0526603-AA32-4828-9FC4-83A1BDD400A5}" srcOrd="0" destOrd="0" presId="urn:microsoft.com/office/officeart/2005/8/layout/hierarchy6"/>
    <dgm:cxn modelId="{CFAAFC16-0EF2-45DA-A4BF-872191BE203D}" type="presParOf" srcId="{4243EF87-FA73-4607-B6D1-8C370CC43E2E}" destId="{F45303C8-7A9F-4A8F-9C88-5BF6F524804E}" srcOrd="1" destOrd="0" presId="urn:microsoft.com/office/officeart/2005/8/layout/hierarchy6"/>
    <dgm:cxn modelId="{A66A8853-96A0-47D8-8FC9-98A9AA4E9C3E}" type="presParOf" srcId="{F45303C8-7A9F-4A8F-9C88-5BF6F524804E}" destId="{1D3E2120-293F-4516-9312-A4FBB302D86A}" srcOrd="0" destOrd="0" presId="urn:microsoft.com/office/officeart/2005/8/layout/hierarchy6"/>
    <dgm:cxn modelId="{7B608DCC-66A9-4379-AD00-EAE61D038C62}" type="presParOf" srcId="{F45303C8-7A9F-4A8F-9C88-5BF6F524804E}" destId="{235CF90C-446C-41A8-85EE-1AA873526B81}" srcOrd="1" destOrd="0" presId="urn:microsoft.com/office/officeart/2005/8/layout/hierarchy6"/>
    <dgm:cxn modelId="{EE364CD8-4FA3-4F3D-BB2E-A2DE092DC1EF}" type="presParOf" srcId="{235CF90C-446C-41A8-85EE-1AA873526B81}" destId="{8271306E-9EE7-401D-A7DF-C408487D0EBF}" srcOrd="0" destOrd="0" presId="urn:microsoft.com/office/officeart/2005/8/layout/hierarchy6"/>
    <dgm:cxn modelId="{134B484F-8604-4F65-A528-B26E0520D561}" type="presParOf" srcId="{235CF90C-446C-41A8-85EE-1AA873526B81}" destId="{41537DC2-597C-46F1-8682-C3DFD0D218B8}" srcOrd="1" destOrd="0" presId="urn:microsoft.com/office/officeart/2005/8/layout/hierarchy6"/>
    <dgm:cxn modelId="{F44C23B6-9027-4075-B2A2-5BEC1D5464A8}" type="presParOf" srcId="{41537DC2-597C-46F1-8682-C3DFD0D218B8}" destId="{D2BE3FDB-9466-4BCF-BED2-01B1E9170226}" srcOrd="0" destOrd="0" presId="urn:microsoft.com/office/officeart/2005/8/layout/hierarchy6"/>
    <dgm:cxn modelId="{8B355BDC-84C6-4896-9366-EFD61598EC95}" type="presParOf" srcId="{41537DC2-597C-46F1-8682-C3DFD0D218B8}" destId="{BE20F2B6-EE16-4AB9-958C-7F0B4BFBE278}" srcOrd="1" destOrd="0" presId="urn:microsoft.com/office/officeart/2005/8/layout/hierarchy6"/>
    <dgm:cxn modelId="{0E69B5C3-E352-4B70-8AB1-DF2072E8DAB1}" type="presParOf" srcId="{BE20F2B6-EE16-4AB9-958C-7F0B4BFBE278}" destId="{26423981-98B5-4E71-9C95-ECA812E18A3A}" srcOrd="0" destOrd="0" presId="urn:microsoft.com/office/officeart/2005/8/layout/hierarchy6"/>
    <dgm:cxn modelId="{35736A63-E953-4C3F-92A9-2B52EA7F9FDA}" type="presParOf" srcId="{BE20F2B6-EE16-4AB9-958C-7F0B4BFBE278}" destId="{E46DDBEC-8271-4B3D-A55E-6B8DD3C73529}" srcOrd="1" destOrd="0" presId="urn:microsoft.com/office/officeart/2005/8/layout/hierarchy6"/>
    <dgm:cxn modelId="{D7C69662-CAF6-4634-BB02-1338E66DCF03}" type="presParOf" srcId="{E46DDBEC-8271-4B3D-A55E-6B8DD3C73529}" destId="{4BE0158E-FE3F-4F53-AD11-307AC7C1CA40}" srcOrd="0" destOrd="0" presId="urn:microsoft.com/office/officeart/2005/8/layout/hierarchy6"/>
    <dgm:cxn modelId="{5B82F825-22C7-4143-A301-2B7464224F6B}" type="presParOf" srcId="{E46DDBEC-8271-4B3D-A55E-6B8DD3C73529}" destId="{AC5DC860-1BE7-47C6-9F95-8B3230E93CEA}" srcOrd="1" destOrd="0" presId="urn:microsoft.com/office/officeart/2005/8/layout/hierarchy6"/>
    <dgm:cxn modelId="{2CCCC336-C9D2-4EA0-BBC8-69D906537090}" type="presParOf" srcId="{AC5DC860-1BE7-47C6-9F95-8B3230E93CEA}" destId="{BF4DEC5D-B69E-4A85-B00A-F155DDD652C5}" srcOrd="0" destOrd="0" presId="urn:microsoft.com/office/officeart/2005/8/layout/hierarchy6"/>
    <dgm:cxn modelId="{1C08638F-ECF1-4E5D-93FD-CF9F67FF8849}" type="presParOf" srcId="{AC5DC860-1BE7-47C6-9F95-8B3230E93CEA}" destId="{0A8710D4-6B8B-4BDA-A6D7-F1E30E232E98}" srcOrd="1" destOrd="0" presId="urn:microsoft.com/office/officeart/2005/8/layout/hierarchy6"/>
    <dgm:cxn modelId="{94FF4ED6-1FBC-428B-BBAB-8C2C06250728}" type="presParOf" srcId="{0A8710D4-6B8B-4BDA-A6D7-F1E30E232E98}" destId="{9DFEA03D-F305-4685-B22D-ADF01422E39E}" srcOrd="0" destOrd="0" presId="urn:microsoft.com/office/officeart/2005/8/layout/hierarchy6"/>
    <dgm:cxn modelId="{D2F26D3C-F76A-462C-A738-C62DA3C18AE6}" type="presParOf" srcId="{0A8710D4-6B8B-4BDA-A6D7-F1E30E232E98}" destId="{33CCFDEE-9087-4A12-B3A3-BEDC3FEDA256}" srcOrd="1" destOrd="0" presId="urn:microsoft.com/office/officeart/2005/8/layout/hierarchy6"/>
    <dgm:cxn modelId="{7A70E485-C997-4A18-AD75-A2186F70738D}" type="presParOf" srcId="{33CCFDEE-9087-4A12-B3A3-BEDC3FEDA256}" destId="{56E66EB5-8802-441E-9B2A-CD743367B953}" srcOrd="0" destOrd="0" presId="urn:microsoft.com/office/officeart/2005/8/layout/hierarchy6"/>
    <dgm:cxn modelId="{13DCD193-474F-43CA-918D-FB41B890ED0A}" type="presParOf" srcId="{33CCFDEE-9087-4A12-B3A3-BEDC3FEDA256}" destId="{B81C1E68-F179-4CA9-80F1-07E3742981DE}" srcOrd="1" destOrd="0" presId="urn:microsoft.com/office/officeart/2005/8/layout/hierarchy6"/>
    <dgm:cxn modelId="{617B79A3-C201-4903-BD58-B2E7D14356E4}" type="presParOf" srcId="{B81C1E68-F179-4CA9-80F1-07E3742981DE}" destId="{D5F31515-7975-4653-81B1-414FCC619035}" srcOrd="0" destOrd="0" presId="urn:microsoft.com/office/officeart/2005/8/layout/hierarchy6"/>
    <dgm:cxn modelId="{88C9528D-AA05-42E4-A091-ABDCA6ABA843}" type="presParOf" srcId="{B81C1E68-F179-4CA9-80F1-07E3742981DE}" destId="{17A2A684-868E-4D3B-BEFC-F99468775364}" srcOrd="1" destOrd="0" presId="urn:microsoft.com/office/officeart/2005/8/layout/hierarchy6"/>
    <dgm:cxn modelId="{B6766693-7186-434D-BCF1-B5E02CB969BC}" type="presParOf" srcId="{17A2A684-868E-4D3B-BEFC-F99468775364}" destId="{09B2AC87-618B-4202-8894-67EF2BBE39D5}" srcOrd="0" destOrd="0" presId="urn:microsoft.com/office/officeart/2005/8/layout/hierarchy6"/>
    <dgm:cxn modelId="{ED6EAEBB-2C67-453A-8E91-5C7CDF8765C7}" type="presParOf" srcId="{17A2A684-868E-4D3B-BEFC-F99468775364}" destId="{60675AF8-531A-469E-954C-1F4499E3502D}" srcOrd="1" destOrd="0" presId="urn:microsoft.com/office/officeart/2005/8/layout/hierarchy6"/>
    <dgm:cxn modelId="{4B2FD999-73F3-482F-AE89-11314B2FDAA3}" type="presParOf" srcId="{60675AF8-531A-469E-954C-1F4499E3502D}" destId="{AA3470F8-2FA2-417E-B01E-7930258C3EEE}" srcOrd="0" destOrd="0" presId="urn:microsoft.com/office/officeart/2005/8/layout/hierarchy6"/>
    <dgm:cxn modelId="{C445C071-1F4A-41BE-ADF7-68F81B601199}" type="presParOf" srcId="{60675AF8-531A-469E-954C-1F4499E3502D}" destId="{A8849271-3A62-4E65-B213-1C3FFCEDB04D}" srcOrd="1" destOrd="0" presId="urn:microsoft.com/office/officeart/2005/8/layout/hierarchy6"/>
    <dgm:cxn modelId="{E46462F6-B878-4CB4-9F7E-74B26B14F316}" type="presParOf" srcId="{A8849271-3A62-4E65-B213-1C3FFCEDB04D}" destId="{10730CCD-1172-4D16-B76B-378077A4810C}" srcOrd="0" destOrd="0" presId="urn:microsoft.com/office/officeart/2005/8/layout/hierarchy6"/>
    <dgm:cxn modelId="{13AFFA8D-51C9-4B77-9077-497630402AEE}" type="presParOf" srcId="{A8849271-3A62-4E65-B213-1C3FFCEDB04D}" destId="{F0F5D23A-DC69-41E8-8149-3C2779C610FE}" srcOrd="1" destOrd="0" presId="urn:microsoft.com/office/officeart/2005/8/layout/hierarchy6"/>
    <dgm:cxn modelId="{FC612685-4FD2-4633-920C-EDE5092EC353}" type="presParOf" srcId="{F0F5D23A-DC69-41E8-8149-3C2779C610FE}" destId="{E95BBA31-CF93-4622-933A-A8C42ACA7471}" srcOrd="0" destOrd="0" presId="urn:microsoft.com/office/officeart/2005/8/layout/hierarchy6"/>
    <dgm:cxn modelId="{596693C6-3AB9-454F-85CD-93DDB3DF1CBF}" type="presParOf" srcId="{F0F5D23A-DC69-41E8-8149-3C2779C610FE}" destId="{698FAC52-BE6C-4051-87C5-199C436D5189}" srcOrd="1" destOrd="0" presId="urn:microsoft.com/office/officeart/2005/8/layout/hierarchy6"/>
    <dgm:cxn modelId="{23BFCF52-8D23-43B0-B00C-64D689E2255E}" type="presParOf" srcId="{698FAC52-BE6C-4051-87C5-199C436D5189}" destId="{EE7A7B35-32E6-4304-A4CC-3168F1D72B32}" srcOrd="0" destOrd="0" presId="urn:microsoft.com/office/officeart/2005/8/layout/hierarchy6"/>
    <dgm:cxn modelId="{058C3DE2-8E04-4E91-B3AE-78B3D74FCC73}" type="presParOf" srcId="{698FAC52-BE6C-4051-87C5-199C436D5189}" destId="{2D9241AF-0F9A-44D6-AC1E-2F9B25394E0D}" srcOrd="1" destOrd="0" presId="urn:microsoft.com/office/officeart/2005/8/layout/hierarchy6"/>
    <dgm:cxn modelId="{74743EB0-F03E-4C3D-8053-C774E99868C4}" type="presParOf" srcId="{BBEA6B64-1F2C-4DF4-BE62-A00C3B17326F}" destId="{B9554B8F-F6EB-452D-B938-DBF8FAE06CDF}" srcOrd="2" destOrd="0" presId="urn:microsoft.com/office/officeart/2005/8/layout/hierarchy6"/>
    <dgm:cxn modelId="{ADDDED31-BA2D-442B-8754-70B2BBDF31B8}" type="presParOf" srcId="{BBEA6B64-1F2C-4DF4-BE62-A00C3B17326F}" destId="{CD5C0137-0736-472F-9FFC-DD3116E29C19}" srcOrd="3" destOrd="0" presId="urn:microsoft.com/office/officeart/2005/8/layout/hierarchy6"/>
    <dgm:cxn modelId="{B56B58C7-5EA2-40C5-B432-D903DF59B76F}" type="presParOf" srcId="{CD5C0137-0736-472F-9FFC-DD3116E29C19}" destId="{8CCA9DA4-A168-4BF2-B419-EEFED803CA10}" srcOrd="0" destOrd="0" presId="urn:microsoft.com/office/officeart/2005/8/layout/hierarchy6"/>
    <dgm:cxn modelId="{5424C3BC-3ED3-4970-947A-CD28C2949C11}" type="presParOf" srcId="{CD5C0137-0736-472F-9FFC-DD3116E29C19}" destId="{7123C1B9-9B9E-4023-BCA1-16BEB5081DF8}" srcOrd="1" destOrd="0" presId="urn:microsoft.com/office/officeart/2005/8/layout/hierarchy6"/>
    <dgm:cxn modelId="{A32ECBFA-110F-41EA-9283-550EBC90ADFB}" type="presParOf" srcId="{7123C1B9-9B9E-4023-BCA1-16BEB5081DF8}" destId="{EBDD7A5C-A6A2-4140-8774-DFBF3FDFB8F5}" srcOrd="0" destOrd="0" presId="urn:microsoft.com/office/officeart/2005/8/layout/hierarchy6"/>
    <dgm:cxn modelId="{60EBAEF5-6571-4B2D-8867-2CD0F07D40BD}" type="presParOf" srcId="{7123C1B9-9B9E-4023-BCA1-16BEB5081DF8}" destId="{BE81EAA0-5FFB-43FE-95E1-3EB05B1C63A9}" srcOrd="1" destOrd="0" presId="urn:microsoft.com/office/officeart/2005/8/layout/hierarchy6"/>
    <dgm:cxn modelId="{101863F3-EDFB-4434-ACB8-C1D0B6749D70}" type="presParOf" srcId="{BE81EAA0-5FFB-43FE-95E1-3EB05B1C63A9}" destId="{F1749680-3D18-482A-B16C-81B1BF2080F0}" srcOrd="0" destOrd="0" presId="urn:microsoft.com/office/officeart/2005/8/layout/hierarchy6"/>
    <dgm:cxn modelId="{06ECED79-6965-4855-85BA-1F3C6530FF6E}" type="presParOf" srcId="{BE81EAA0-5FFB-43FE-95E1-3EB05B1C63A9}" destId="{E48D1DE8-25B3-41F0-AE2A-BB24966EEF18}" srcOrd="1" destOrd="0" presId="urn:microsoft.com/office/officeart/2005/8/layout/hierarchy6"/>
    <dgm:cxn modelId="{55A16721-C71E-4A0C-A253-B6B2AB70E07C}" type="presParOf" srcId="{E48D1DE8-25B3-41F0-AE2A-BB24966EEF18}" destId="{49D8C68D-265E-4CC9-9A0E-9D4ACA4B502C}" srcOrd="0" destOrd="0" presId="urn:microsoft.com/office/officeart/2005/8/layout/hierarchy6"/>
    <dgm:cxn modelId="{BD1C8D20-4633-48D0-B456-9B7CBE5CA7B6}" type="presParOf" srcId="{E48D1DE8-25B3-41F0-AE2A-BB24966EEF18}" destId="{68AFE540-5E8C-4BFD-9E26-DF98673BFCB9}" srcOrd="1" destOrd="0" presId="urn:microsoft.com/office/officeart/2005/8/layout/hierarchy6"/>
    <dgm:cxn modelId="{9F58D6F1-AE1F-44A0-8574-117032FE71EF}" type="presParOf" srcId="{68AFE540-5E8C-4BFD-9E26-DF98673BFCB9}" destId="{26F37005-E511-42E5-AEE0-03B69FB076AB}" srcOrd="0" destOrd="0" presId="urn:microsoft.com/office/officeart/2005/8/layout/hierarchy6"/>
    <dgm:cxn modelId="{3B518E04-AC59-445C-B830-E061C76216A2}" type="presParOf" srcId="{68AFE540-5E8C-4BFD-9E26-DF98673BFCB9}" destId="{2692A4FE-ED19-4AA1-89E4-9B3ABDAAE177}" srcOrd="1" destOrd="0" presId="urn:microsoft.com/office/officeart/2005/8/layout/hierarchy6"/>
    <dgm:cxn modelId="{FC9B9F2D-42FB-4FC9-8AA6-D9C800BCFC22}" type="presParOf" srcId="{2692A4FE-ED19-4AA1-89E4-9B3ABDAAE177}" destId="{A88B541A-3628-4F21-BF73-58C9FF6586CC}" srcOrd="0" destOrd="0" presId="urn:microsoft.com/office/officeart/2005/8/layout/hierarchy6"/>
    <dgm:cxn modelId="{C7DBFA4E-54A7-462A-A551-ABBA88E2BF29}" type="presParOf" srcId="{2692A4FE-ED19-4AA1-89E4-9B3ABDAAE177}" destId="{B4BFFA0C-A7D1-4129-ABBB-A03121D5DEAC}" srcOrd="1" destOrd="0" presId="urn:microsoft.com/office/officeart/2005/8/layout/hierarchy6"/>
    <dgm:cxn modelId="{3CA7E0B2-CCD4-41FA-A61D-DC2D80D2B802}" type="presParOf" srcId="{B4BFFA0C-A7D1-4129-ABBB-A03121D5DEAC}" destId="{102A5512-3D1F-4AA2-8C9B-0D1B82A4AA59}" srcOrd="0" destOrd="0" presId="urn:microsoft.com/office/officeart/2005/8/layout/hierarchy6"/>
    <dgm:cxn modelId="{60B70155-EED5-4567-AE14-02AFE8CC49E1}" type="presParOf" srcId="{B4BFFA0C-A7D1-4129-ABBB-A03121D5DEAC}" destId="{14646DE6-98C0-4044-8D28-DB1F58D8DA07}" srcOrd="1" destOrd="0" presId="urn:microsoft.com/office/officeart/2005/8/layout/hierarchy6"/>
    <dgm:cxn modelId="{CF8B4FAE-9884-428A-81C0-8C33F5638A83}" type="presParOf" srcId="{14646DE6-98C0-4044-8D28-DB1F58D8DA07}" destId="{7FA877FD-0C40-4A5D-A2F1-1E72966C9BAA}" srcOrd="0" destOrd="0" presId="urn:microsoft.com/office/officeart/2005/8/layout/hierarchy6"/>
    <dgm:cxn modelId="{DB9FB630-EF5C-4534-9189-0B60FC3B9033}" type="presParOf" srcId="{14646DE6-98C0-4044-8D28-DB1F58D8DA07}" destId="{B77F0710-3636-4FC8-90F4-23BDB99C5D39}" srcOrd="1" destOrd="0" presId="urn:microsoft.com/office/officeart/2005/8/layout/hierarchy6"/>
    <dgm:cxn modelId="{B1C0827D-74FF-4B8D-BBA7-1FC31A34358D}" type="presParOf" srcId="{B77F0710-3636-4FC8-90F4-23BDB99C5D39}" destId="{90C9EDF4-1CBA-4B1E-9661-5FBA79936EC1}" srcOrd="0" destOrd="0" presId="urn:microsoft.com/office/officeart/2005/8/layout/hierarchy6"/>
    <dgm:cxn modelId="{47AC352A-2B84-4C14-98C5-F9C01E8B67DD}" type="presParOf" srcId="{B77F0710-3636-4FC8-90F4-23BDB99C5D39}" destId="{96E62614-6C12-44D0-BF71-F4D8FC7E4814}" srcOrd="1" destOrd="0" presId="urn:microsoft.com/office/officeart/2005/8/layout/hierarchy6"/>
    <dgm:cxn modelId="{6F0A571A-F05A-4739-95F1-50EAADBB0A09}" type="presParOf" srcId="{96E62614-6C12-44D0-BF71-F4D8FC7E4814}" destId="{F6DC7C92-2E74-4958-B73A-7252878F3FC1}" srcOrd="0" destOrd="0" presId="urn:microsoft.com/office/officeart/2005/8/layout/hierarchy6"/>
    <dgm:cxn modelId="{21A95568-79E2-4B48-946E-570E289B8196}" type="presParOf" srcId="{96E62614-6C12-44D0-BF71-F4D8FC7E4814}" destId="{9B540092-F9DE-4CB0-8DA5-7F4A22EA7D87}" srcOrd="1" destOrd="0" presId="urn:microsoft.com/office/officeart/2005/8/layout/hierarchy6"/>
    <dgm:cxn modelId="{4B906D03-3D0F-47C7-BAA6-0550DDFA595E}" type="presParOf" srcId="{9B540092-F9DE-4CB0-8DA5-7F4A22EA7D87}" destId="{13F63679-23A5-4BFA-80B5-E52EE1D065BB}" srcOrd="0" destOrd="0" presId="urn:microsoft.com/office/officeart/2005/8/layout/hierarchy6"/>
    <dgm:cxn modelId="{9866F84F-BE47-4D18-A01E-BB9C0CFDACBF}" type="presParOf" srcId="{9B540092-F9DE-4CB0-8DA5-7F4A22EA7D87}" destId="{FFA61E3C-B8FC-456F-A072-E776EF311844}" srcOrd="1" destOrd="0" presId="urn:microsoft.com/office/officeart/2005/8/layout/hierarchy6"/>
    <dgm:cxn modelId="{16EEFF75-BCC4-4DD7-B3DE-ECE2B45B3781}" type="presParOf" srcId="{FFA61E3C-B8FC-456F-A072-E776EF311844}" destId="{BD45CF27-0E84-4AF4-A1F7-A4155BE1AC8C}" srcOrd="0" destOrd="0" presId="urn:microsoft.com/office/officeart/2005/8/layout/hierarchy6"/>
    <dgm:cxn modelId="{4307305D-1A0D-40D1-962B-2F04D01D3191}" type="presParOf" srcId="{FFA61E3C-B8FC-456F-A072-E776EF311844}" destId="{4ACB65A6-F1B2-4A8C-891D-549C5B05550F}" srcOrd="1" destOrd="0" presId="urn:microsoft.com/office/officeart/2005/8/layout/hierarchy6"/>
    <dgm:cxn modelId="{8644C118-F088-4363-AFC1-C13D1E116D08}" type="presParOf" srcId="{4ACB65A6-F1B2-4A8C-891D-549C5B05550F}" destId="{2C63856E-BE1D-4DA6-9E2D-8ACB1342B813}" srcOrd="0" destOrd="0" presId="urn:microsoft.com/office/officeart/2005/8/layout/hierarchy6"/>
    <dgm:cxn modelId="{166256B8-DFF6-427B-817F-56EE212A3327}" type="presParOf" srcId="{4ACB65A6-F1B2-4A8C-891D-549C5B05550F}" destId="{70C357AE-2F42-43BF-9A6E-AEDACD2D065B}" srcOrd="1" destOrd="0" presId="urn:microsoft.com/office/officeart/2005/8/layout/hierarchy6"/>
    <dgm:cxn modelId="{B9A35082-DBDA-42BE-84E2-5AC909C6536A}" type="presParOf" srcId="{70C357AE-2F42-43BF-9A6E-AEDACD2D065B}" destId="{DC757251-3FD4-4DFB-B39F-808F9E485C5B}" srcOrd="0" destOrd="0" presId="urn:microsoft.com/office/officeart/2005/8/layout/hierarchy6"/>
    <dgm:cxn modelId="{4A94F201-41E9-4510-8BCC-3C85F536A2CB}" type="presParOf" srcId="{70C357AE-2F42-43BF-9A6E-AEDACD2D065B}" destId="{6E7DF47F-5B6B-45B2-B4BD-203CFD668C43}" srcOrd="1" destOrd="0" presId="urn:microsoft.com/office/officeart/2005/8/layout/hierarchy6"/>
    <dgm:cxn modelId="{0E1004F0-2BA0-44E4-BB76-C9B090DCF101}" type="presParOf" srcId="{6E7DF47F-5B6B-45B2-B4BD-203CFD668C43}" destId="{2F02A4C9-10AB-4DA3-9EB2-6013975F203C}" srcOrd="0" destOrd="0" presId="urn:microsoft.com/office/officeart/2005/8/layout/hierarchy6"/>
    <dgm:cxn modelId="{21316883-3ECF-484E-8C03-4B196B1C0AB3}" type="presParOf" srcId="{6E7DF47F-5B6B-45B2-B4BD-203CFD668C43}" destId="{A78D49E3-0AFA-4137-96C9-79B20A6BCB81}" srcOrd="1" destOrd="0" presId="urn:microsoft.com/office/officeart/2005/8/layout/hierarchy6"/>
    <dgm:cxn modelId="{B58AF5D8-C124-4518-AEF9-0ECDD764BCC2}" type="presParOf" srcId="{63408B86-1020-4062-A864-D1E22BD5426E}" destId="{60BEE839-C6F1-4643-9EFB-382680BB1F75}" srcOrd="4" destOrd="0" presId="urn:microsoft.com/office/officeart/2005/8/layout/hierarchy6"/>
    <dgm:cxn modelId="{02EA03A3-4E21-4A5A-B27E-B15CB461EA79}" type="presParOf" srcId="{63408B86-1020-4062-A864-D1E22BD5426E}" destId="{A065E2FB-527E-42B5-B773-E6A970C5F8AA}" srcOrd="5" destOrd="0" presId="urn:microsoft.com/office/officeart/2005/8/layout/hierarchy6"/>
    <dgm:cxn modelId="{A2BC7E00-9E23-43C7-9BE0-5F35BAD18825}" type="presParOf" srcId="{A065E2FB-527E-42B5-B773-E6A970C5F8AA}" destId="{480491BB-6E7F-404A-A517-45C9E538C5B2}" srcOrd="0" destOrd="0" presId="urn:microsoft.com/office/officeart/2005/8/layout/hierarchy6"/>
    <dgm:cxn modelId="{7EA563A0-24B4-4EA7-8F28-C068A4D7BBD2}" type="presParOf" srcId="{A065E2FB-527E-42B5-B773-E6A970C5F8AA}" destId="{6E628757-BC64-41FD-993C-89026626D035}" srcOrd="1" destOrd="0" presId="urn:microsoft.com/office/officeart/2005/8/layout/hierarchy6"/>
    <dgm:cxn modelId="{CA4AD15A-274A-4054-9B2E-AD0C6BFDB334}" type="presParOf" srcId="{6E628757-BC64-41FD-993C-89026626D035}" destId="{10AB7A17-7DF8-4B82-AF69-6F30406C43A7}" srcOrd="0" destOrd="0" presId="urn:microsoft.com/office/officeart/2005/8/layout/hierarchy6"/>
    <dgm:cxn modelId="{0030EBFD-1272-4D8C-99C7-8D46C2E10742}" type="presParOf" srcId="{6E628757-BC64-41FD-993C-89026626D035}" destId="{F0B71FF2-BE4D-4C41-9FC1-E2F500E04B2A}" srcOrd="1" destOrd="0" presId="urn:microsoft.com/office/officeart/2005/8/layout/hierarchy6"/>
    <dgm:cxn modelId="{D4D82079-019E-462D-AA98-E4AC591FE2E7}" type="presParOf" srcId="{F0B71FF2-BE4D-4C41-9FC1-E2F500E04B2A}" destId="{2EC84AD9-1627-48FB-84B8-40C8714998CB}" srcOrd="0" destOrd="0" presId="urn:microsoft.com/office/officeart/2005/8/layout/hierarchy6"/>
    <dgm:cxn modelId="{F0D190A9-CE28-496C-AFDF-2DCD3AA79C9A}" type="presParOf" srcId="{F0B71FF2-BE4D-4C41-9FC1-E2F500E04B2A}" destId="{CD3A147E-498E-4ADA-8D8C-85E0185ECB20}" srcOrd="1" destOrd="0" presId="urn:microsoft.com/office/officeart/2005/8/layout/hierarchy6"/>
    <dgm:cxn modelId="{9B34BB01-A093-4207-9F2D-38F04AF886FC}" type="presParOf" srcId="{CD3A147E-498E-4ADA-8D8C-85E0185ECB20}" destId="{D42D506D-E3D5-4E24-A5BA-485A51D90DA4}" srcOrd="0" destOrd="0" presId="urn:microsoft.com/office/officeart/2005/8/layout/hierarchy6"/>
    <dgm:cxn modelId="{8BBDD497-2E55-4159-9360-CF1228AFC6AD}" type="presParOf" srcId="{CD3A147E-498E-4ADA-8D8C-85E0185ECB20}" destId="{F059E702-CEE7-48BD-9BA0-7CE0F050196A}" srcOrd="1" destOrd="0" presId="urn:microsoft.com/office/officeart/2005/8/layout/hierarchy6"/>
    <dgm:cxn modelId="{DC21D15A-0E8A-4B88-BB50-A79866D02FB8}" type="presParOf" srcId="{F059E702-CEE7-48BD-9BA0-7CE0F050196A}" destId="{BDD463CC-CD45-4A2C-A11D-D1F0835C4CBC}" srcOrd="0" destOrd="0" presId="urn:microsoft.com/office/officeart/2005/8/layout/hierarchy6"/>
    <dgm:cxn modelId="{85D788C4-A6F4-41B1-9222-57970C7F2C43}" type="presParOf" srcId="{F059E702-CEE7-48BD-9BA0-7CE0F050196A}" destId="{60F78065-994C-432D-84FB-93B2967C867B}" srcOrd="1" destOrd="0" presId="urn:microsoft.com/office/officeart/2005/8/layout/hierarchy6"/>
    <dgm:cxn modelId="{DDC91BFB-17C1-451A-9EB0-66D6D698B059}" type="presParOf" srcId="{CBB499A2-6F80-495C-A609-CFCD2A0B0336}" destId="{6BF34EB2-6D28-4980-A1F8-4F437737F84C}" srcOrd="1" destOrd="0" presId="urn:microsoft.com/office/officeart/2005/8/layout/hierarchy6"/>
    <dgm:cxn modelId="{FD4F8204-8F31-40A4-8611-E63287D4D611}" type="presParOf" srcId="{6BF34EB2-6D28-4980-A1F8-4F437737F84C}" destId="{C0CB9C09-391E-4105-A63C-F3D0BA82B682}" srcOrd="0" destOrd="0" presId="urn:microsoft.com/office/officeart/2005/8/layout/hierarchy6"/>
    <dgm:cxn modelId="{80B29962-9AD1-40FD-8921-A4C55A72D4CB}" type="presParOf" srcId="{C0CB9C09-391E-4105-A63C-F3D0BA82B682}" destId="{E83E2126-8043-4FB5-9DDE-B7AF3E9FF60D}" srcOrd="0" destOrd="0" presId="urn:microsoft.com/office/officeart/2005/8/layout/hierarchy6"/>
    <dgm:cxn modelId="{30722838-7552-4A9F-9256-61C32A650C64}" type="presParOf" srcId="{C0CB9C09-391E-4105-A63C-F3D0BA82B682}" destId="{F853E3F7-E759-4045-B079-EF3A6ACE1A9D}" srcOrd="1" destOrd="0" presId="urn:microsoft.com/office/officeart/2005/8/layout/hierarchy6"/>
    <dgm:cxn modelId="{AD3A1AE7-9EA0-4D2D-8318-412CACC4CD47}" type="presParOf" srcId="{6BF34EB2-6D28-4980-A1F8-4F437737F84C}" destId="{630D24A3-DFDC-4C59-B894-1F86CBDE1245}" srcOrd="1" destOrd="0" presId="urn:microsoft.com/office/officeart/2005/8/layout/hierarchy6"/>
    <dgm:cxn modelId="{E6E3AAA3-F829-435F-AFAD-22258615546F}" type="presParOf" srcId="{630D24A3-DFDC-4C59-B894-1F86CBDE1245}" destId="{DE64E339-95BA-408A-8FF8-8164E38182F9}" srcOrd="0" destOrd="0" presId="urn:microsoft.com/office/officeart/2005/8/layout/hierarchy6"/>
    <dgm:cxn modelId="{5A130FB9-3E2F-45A9-A843-540366CDFD91}" type="presParOf" srcId="{6BF34EB2-6D28-4980-A1F8-4F437737F84C}" destId="{85D88093-9CDE-4E0A-8F6C-BD096D9A62CA}" srcOrd="2" destOrd="0" presId="urn:microsoft.com/office/officeart/2005/8/layout/hierarchy6"/>
    <dgm:cxn modelId="{9C11977D-83E0-4CAE-AE8B-17BCEE52F642}" type="presParOf" srcId="{85D88093-9CDE-4E0A-8F6C-BD096D9A62CA}" destId="{A1A43C28-857C-4D61-A099-56F64B96AA2D}" srcOrd="0" destOrd="0" presId="urn:microsoft.com/office/officeart/2005/8/layout/hierarchy6"/>
    <dgm:cxn modelId="{9BF5D2AF-7BAA-4D2F-B472-206ED1521BE1}" type="presParOf" srcId="{85D88093-9CDE-4E0A-8F6C-BD096D9A62CA}" destId="{CC3049EF-D3FE-4FBD-80D2-9CF4947C10C9}" srcOrd="1" destOrd="0" presId="urn:microsoft.com/office/officeart/2005/8/layout/hierarchy6"/>
    <dgm:cxn modelId="{9E80D3C2-E3B4-44C4-802F-CA4702376794}" type="presParOf" srcId="{6BF34EB2-6D28-4980-A1F8-4F437737F84C}" destId="{0A8626CA-AC1F-45CD-A62A-A290A3519830}" srcOrd="3" destOrd="0" presId="urn:microsoft.com/office/officeart/2005/8/layout/hierarchy6"/>
    <dgm:cxn modelId="{4AA0D4DC-C208-40D7-BA7E-235C22F5FC4D}" type="presParOf" srcId="{0A8626CA-AC1F-45CD-A62A-A290A3519830}" destId="{0ED98D13-FDC4-4A91-8680-05043160856A}" srcOrd="0" destOrd="0" presId="urn:microsoft.com/office/officeart/2005/8/layout/hierarchy6"/>
    <dgm:cxn modelId="{8EDFA9CC-5DC7-4BC6-A8CE-E126ECB4B3C2}" type="presParOf" srcId="{6BF34EB2-6D28-4980-A1F8-4F437737F84C}" destId="{8D9F20C5-17B4-4387-A86C-762F61859F33}" srcOrd="4" destOrd="0" presId="urn:microsoft.com/office/officeart/2005/8/layout/hierarchy6"/>
    <dgm:cxn modelId="{3FCC9406-23A8-43F4-B40E-33D54E220AFF}" type="presParOf" srcId="{8D9F20C5-17B4-4387-A86C-762F61859F33}" destId="{B77B89AD-07D0-4C0C-AA09-274F8E34BC38}" srcOrd="0" destOrd="0" presId="urn:microsoft.com/office/officeart/2005/8/layout/hierarchy6"/>
    <dgm:cxn modelId="{7A5DE585-1D1A-4A03-8F32-A8CC140CF207}" type="presParOf" srcId="{8D9F20C5-17B4-4387-A86C-762F61859F33}" destId="{BE32C001-E098-4A01-A456-C2F6A570C6DA}" srcOrd="1" destOrd="0" presId="urn:microsoft.com/office/officeart/2005/8/layout/hierarchy6"/>
    <dgm:cxn modelId="{F10D7384-8572-4F46-A559-E51E683E4CF5}" type="presParOf" srcId="{6BF34EB2-6D28-4980-A1F8-4F437737F84C}" destId="{12D37069-1654-4AEB-B77F-3571BD039C76}" srcOrd="5" destOrd="0" presId="urn:microsoft.com/office/officeart/2005/8/layout/hierarchy6"/>
    <dgm:cxn modelId="{8F8CD6FF-EDE5-45C9-B1C1-1FFEDB9CE662}" type="presParOf" srcId="{12D37069-1654-4AEB-B77F-3571BD039C76}" destId="{20429EDB-AAAE-4403-9996-365309ADC445}" srcOrd="0" destOrd="0" presId="urn:microsoft.com/office/officeart/2005/8/layout/hierarchy6"/>
    <dgm:cxn modelId="{9D09EA9E-A4EC-4750-B789-CE5DB515C80D}" type="presParOf" srcId="{6BF34EB2-6D28-4980-A1F8-4F437737F84C}" destId="{571D149B-C797-420D-9EFD-B34E10ADA088}" srcOrd="6" destOrd="0" presId="urn:microsoft.com/office/officeart/2005/8/layout/hierarchy6"/>
    <dgm:cxn modelId="{7B3535C5-024B-472B-AA5A-EA6B70E9C26A}" type="presParOf" srcId="{571D149B-C797-420D-9EFD-B34E10ADA088}" destId="{470F36C9-1789-405F-8CB3-A67C45383F86}" srcOrd="0" destOrd="0" presId="urn:microsoft.com/office/officeart/2005/8/layout/hierarchy6"/>
    <dgm:cxn modelId="{F7742B7F-E9AB-40D0-AD47-A3DD5D12D10D}" type="presParOf" srcId="{571D149B-C797-420D-9EFD-B34E10ADA088}" destId="{086932DF-56CA-4A1F-B020-41A1EEA4FD3A}" srcOrd="1" destOrd="0" presId="urn:microsoft.com/office/officeart/2005/8/layout/hierarchy6"/>
    <dgm:cxn modelId="{2B1E34BB-BC8B-4524-88BA-345B08B23031}" type="presParOf" srcId="{6BF34EB2-6D28-4980-A1F8-4F437737F84C}" destId="{2EAA6D2B-AEB1-4244-B28F-27EA71AB0D8E}" srcOrd="7" destOrd="0" presId="urn:microsoft.com/office/officeart/2005/8/layout/hierarchy6"/>
    <dgm:cxn modelId="{26F0365A-1751-4489-B73D-F1FFC932E160}" type="presParOf" srcId="{2EAA6D2B-AEB1-4244-B28F-27EA71AB0D8E}" destId="{D47A9063-568E-4A7A-8A83-B4B744D453AC}" srcOrd="0" destOrd="0" presId="urn:microsoft.com/office/officeart/2005/8/layout/hierarchy6"/>
    <dgm:cxn modelId="{093D682B-401C-4106-8872-CCC083E9767D}" type="presParOf" srcId="{6BF34EB2-6D28-4980-A1F8-4F437737F84C}" destId="{B2409BCD-EA50-4D9D-92E8-35BC0D6789B1}" srcOrd="8" destOrd="0" presId="urn:microsoft.com/office/officeart/2005/8/layout/hierarchy6"/>
    <dgm:cxn modelId="{067209F5-4902-46F4-B66D-1715A8A401CE}" type="presParOf" srcId="{B2409BCD-EA50-4D9D-92E8-35BC0D6789B1}" destId="{45155604-C672-4472-A788-B438D79E0FA9}" srcOrd="0" destOrd="0" presId="urn:microsoft.com/office/officeart/2005/8/layout/hierarchy6"/>
    <dgm:cxn modelId="{05D4C30C-3574-4AF5-B82B-FE416C5ECF39}" type="presParOf" srcId="{B2409BCD-EA50-4D9D-92E8-35BC0D6789B1}" destId="{3D377FD9-B9F0-4F31-805C-8C11FD328A6E}" srcOrd="1" destOrd="0" presId="urn:microsoft.com/office/officeart/2005/8/layout/hierarchy6"/>
    <dgm:cxn modelId="{18219FF4-A361-49CD-B038-F2B714ADF96B}" type="presParOf" srcId="{6BF34EB2-6D28-4980-A1F8-4F437737F84C}" destId="{F175E4B0-1BB0-4DF5-81BD-F37C98503318}" srcOrd="9" destOrd="0" presId="urn:microsoft.com/office/officeart/2005/8/layout/hierarchy6"/>
    <dgm:cxn modelId="{84E86E70-8A2D-41EC-AD37-4569A6A67F90}" type="presParOf" srcId="{F175E4B0-1BB0-4DF5-81BD-F37C98503318}" destId="{CED6E209-F149-42E0-93E1-7505EAE4697B}" srcOrd="0" destOrd="0" presId="urn:microsoft.com/office/officeart/2005/8/layout/hierarchy6"/>
    <dgm:cxn modelId="{501E27D4-9152-4F99-AA9C-D979D2AD7458}" type="presParOf" srcId="{6BF34EB2-6D28-4980-A1F8-4F437737F84C}" destId="{D4BB7667-F351-47FB-AFE2-3D7A3F1A79B8}" srcOrd="10" destOrd="0" presId="urn:microsoft.com/office/officeart/2005/8/layout/hierarchy6"/>
    <dgm:cxn modelId="{B5DF2422-ED94-4142-93D5-37A1A6FE692C}" type="presParOf" srcId="{D4BB7667-F351-47FB-AFE2-3D7A3F1A79B8}" destId="{6EDE251A-C7BA-48BB-AF97-D9991BD5A52D}" srcOrd="0" destOrd="0" presId="urn:microsoft.com/office/officeart/2005/8/layout/hierarchy6"/>
    <dgm:cxn modelId="{7D5D08F5-FD6B-4974-8D17-899E9567566D}" type="presParOf" srcId="{D4BB7667-F351-47FB-AFE2-3D7A3F1A79B8}" destId="{584651F5-4C5D-4926-A516-4D907A122A07}" srcOrd="1" destOrd="0" presId="urn:microsoft.com/office/officeart/2005/8/layout/hierarchy6"/>
    <dgm:cxn modelId="{D4755495-5387-4A6D-9B22-05ECD97FEF93}" type="presParOf" srcId="{6BF34EB2-6D28-4980-A1F8-4F437737F84C}" destId="{9EC4D32E-0492-4D42-9C2D-331BD8C2DFBB}" srcOrd="11" destOrd="0" presId="urn:microsoft.com/office/officeart/2005/8/layout/hierarchy6"/>
    <dgm:cxn modelId="{9D394AD1-45B9-465A-B350-80E9B5187F32}" type="presParOf" srcId="{9EC4D32E-0492-4D42-9C2D-331BD8C2DFBB}" destId="{F73A9BB4-FE97-4AD1-8F76-E92B9F3E0238}" srcOrd="0" destOrd="0" presId="urn:microsoft.com/office/officeart/2005/8/layout/hierarchy6"/>
    <dgm:cxn modelId="{0A0E0F41-38F6-4800-9146-EA31E8935465}" type="presParOf" srcId="{6BF34EB2-6D28-4980-A1F8-4F437737F84C}" destId="{7B398437-1763-4FB4-985E-D7D846A5F820}" srcOrd="12" destOrd="0" presId="urn:microsoft.com/office/officeart/2005/8/layout/hierarchy6"/>
    <dgm:cxn modelId="{C23BF0E6-079D-4C8D-AEF1-B5F004A92A56}" type="presParOf" srcId="{7B398437-1763-4FB4-985E-D7D846A5F820}" destId="{B5F1769B-98CF-4FBE-9ECC-936A0FC686D8}" srcOrd="0" destOrd="0" presId="urn:microsoft.com/office/officeart/2005/8/layout/hierarchy6"/>
    <dgm:cxn modelId="{CB547081-83E6-438A-8E29-42C662893E8C}" type="presParOf" srcId="{7B398437-1763-4FB4-985E-D7D846A5F820}" destId="{B4FB4D4A-EFC7-4F82-B1B8-C050CE13ADAD}" srcOrd="1" destOrd="0" presId="urn:microsoft.com/office/officeart/2005/8/layout/hierarchy6"/>
    <dgm:cxn modelId="{2A912B51-8A72-4BFC-8ED8-916299DDF98F}" type="presParOf" srcId="{6BF34EB2-6D28-4980-A1F8-4F437737F84C}" destId="{86CC0772-9E70-425F-A84B-BC498AFF7231}" srcOrd="13" destOrd="0" presId="urn:microsoft.com/office/officeart/2005/8/layout/hierarchy6"/>
    <dgm:cxn modelId="{80492C35-C5AB-4DAB-8042-E8B52CD67C39}" type="presParOf" srcId="{86CC0772-9E70-425F-A84B-BC498AFF7231}" destId="{4C46F432-DD8C-48B5-B3ED-58906022FD0E}" srcOrd="0" destOrd="0" presId="urn:microsoft.com/office/officeart/2005/8/layout/hierarchy6"/>
    <dgm:cxn modelId="{BF798942-F3D8-4AB5-A70A-462844B45AE4}" type="presParOf" srcId="{6BF34EB2-6D28-4980-A1F8-4F437737F84C}" destId="{DA2E0537-3098-4530-8FB4-80446FC9B054}" srcOrd="14" destOrd="0" presId="urn:microsoft.com/office/officeart/2005/8/layout/hierarchy6"/>
    <dgm:cxn modelId="{F1024631-3C3E-4CE4-9703-A91EEDEA1093}" type="presParOf" srcId="{DA2E0537-3098-4530-8FB4-80446FC9B054}" destId="{5F7912DE-66D8-4CA4-8D4E-A8285E668B0F}" srcOrd="0" destOrd="0" presId="urn:microsoft.com/office/officeart/2005/8/layout/hierarchy6"/>
    <dgm:cxn modelId="{4D28910D-C8AC-40F0-8523-C2F74FA4CD32}" type="presParOf" srcId="{DA2E0537-3098-4530-8FB4-80446FC9B054}" destId="{1001DBE7-DDBE-41D4-A42D-5DE4CAC218F8}" srcOrd="1" destOrd="0" presId="urn:microsoft.com/office/officeart/2005/8/layout/hierarchy6"/>
    <dgm:cxn modelId="{8743FDC4-E0F9-46AE-83C3-B3863FE23BB4}" type="presParOf" srcId="{6BF34EB2-6D28-4980-A1F8-4F437737F84C}" destId="{48ED2975-E5FA-49EC-99BA-A66DBF833451}" srcOrd="15" destOrd="0" presId="urn:microsoft.com/office/officeart/2005/8/layout/hierarchy6"/>
    <dgm:cxn modelId="{202C227C-8778-4D7F-942D-DAE7FBAA8201}" type="presParOf" srcId="{48ED2975-E5FA-49EC-99BA-A66DBF833451}" destId="{E2197BC3-1894-438D-B54C-61FD1A0F183D}" srcOrd="0" destOrd="0" presId="urn:microsoft.com/office/officeart/2005/8/layout/hierarchy6"/>
    <dgm:cxn modelId="{56BC4E28-EE63-478F-86B2-A353321A2BE0}" type="presParOf" srcId="{6BF34EB2-6D28-4980-A1F8-4F437737F84C}" destId="{749908F8-C2FF-49B7-9D0E-AE8B7DFC0433}" srcOrd="16" destOrd="0" presId="urn:microsoft.com/office/officeart/2005/8/layout/hierarchy6"/>
    <dgm:cxn modelId="{7BEDEBC0-DA0B-4847-95D0-358569072200}" type="presParOf" srcId="{749908F8-C2FF-49B7-9D0E-AE8B7DFC0433}" destId="{62C1D97B-94FA-412B-B4E0-4F36B866A2EC}" srcOrd="0" destOrd="0" presId="urn:microsoft.com/office/officeart/2005/8/layout/hierarchy6"/>
    <dgm:cxn modelId="{DF8526C1-8194-4B4B-B705-52E9FB215EF2}" type="presParOf" srcId="{749908F8-C2FF-49B7-9D0E-AE8B7DFC0433}" destId="{3E0C84CC-A728-4C35-B86A-805B59547D06}" srcOrd="1" destOrd="0" presId="urn:microsoft.com/office/officeart/2005/8/layout/hierarchy6"/>
    <dgm:cxn modelId="{C5595606-8CD3-411A-B168-79229A765F54}" type="presParOf" srcId="{6BF34EB2-6D28-4980-A1F8-4F437737F84C}" destId="{F618694E-8362-4C49-A178-0CA974EEBF7D}" srcOrd="17" destOrd="0" presId="urn:microsoft.com/office/officeart/2005/8/layout/hierarchy6"/>
    <dgm:cxn modelId="{BD0E776C-42AA-4CD0-8EE9-62AEECE6A73A}" type="presParOf" srcId="{F618694E-8362-4C49-A178-0CA974EEBF7D}" destId="{0EDC87B0-FECC-4665-A719-BA9AE920DD4F}" srcOrd="0" destOrd="0" presId="urn:microsoft.com/office/officeart/2005/8/layout/hierarchy6"/>
    <dgm:cxn modelId="{78563FD5-1428-428F-B5F5-F4CC9BB4B0BB}" type="presParOf" srcId="{6BF34EB2-6D28-4980-A1F8-4F437737F84C}" destId="{B259615A-BBE4-4799-A5F6-2FE407910FE9}" srcOrd="18" destOrd="0" presId="urn:microsoft.com/office/officeart/2005/8/layout/hierarchy6"/>
    <dgm:cxn modelId="{11A4A388-7B67-4661-9214-9066FFA6DD79}" type="presParOf" srcId="{B259615A-BBE4-4799-A5F6-2FE407910FE9}" destId="{020FEF38-FA69-4C6F-AE23-A427A0AE22D4}" srcOrd="0" destOrd="0" presId="urn:microsoft.com/office/officeart/2005/8/layout/hierarchy6"/>
    <dgm:cxn modelId="{3D9E66C8-BA1D-4DA4-B810-4A423DC8F280}" type="presParOf" srcId="{B259615A-BBE4-4799-A5F6-2FE407910FE9}" destId="{54233C8C-4A63-41FA-A3CF-BC62FDF5F0E3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60F09-38EE-447B-9C1E-78755F3E9C27}">
      <dsp:nvSpPr>
        <dsp:cNvPr id="0" name=""/>
        <dsp:cNvSpPr/>
      </dsp:nvSpPr>
      <dsp:spPr>
        <a:xfrm>
          <a:off x="2524" y="122590"/>
          <a:ext cx="2461021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Health</a:t>
          </a:r>
          <a:endParaRPr lang="en-US" sz="2000" kern="1200" dirty="0"/>
        </a:p>
      </dsp:txBody>
      <dsp:txXfrm>
        <a:off x="2524" y="122590"/>
        <a:ext cx="2461021" cy="576000"/>
      </dsp:txXfrm>
    </dsp:sp>
    <dsp:sp modelId="{B14F55AD-DC45-4827-A39A-B23AB44060AA}">
      <dsp:nvSpPr>
        <dsp:cNvPr id="0" name=""/>
        <dsp:cNvSpPr/>
      </dsp:nvSpPr>
      <dsp:spPr>
        <a:xfrm>
          <a:off x="2524" y="698590"/>
          <a:ext cx="2461021" cy="24704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Supply clean water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Eliminate instances of drinking irrigation water</a:t>
          </a:r>
          <a:endParaRPr lang="en-US" sz="2000" kern="1200" dirty="0"/>
        </a:p>
      </dsp:txBody>
      <dsp:txXfrm>
        <a:off x="2524" y="698590"/>
        <a:ext cx="2461021" cy="2470499"/>
      </dsp:txXfrm>
    </dsp:sp>
    <dsp:sp modelId="{69EA0360-18B6-4909-91A0-3BFDC7A1C055}">
      <dsp:nvSpPr>
        <dsp:cNvPr id="0" name=""/>
        <dsp:cNvSpPr/>
      </dsp:nvSpPr>
      <dsp:spPr>
        <a:xfrm>
          <a:off x="2808089" y="122590"/>
          <a:ext cx="2461021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Growth</a:t>
          </a:r>
          <a:endParaRPr lang="en-US" sz="2000" kern="1200" dirty="0"/>
        </a:p>
      </dsp:txBody>
      <dsp:txXfrm>
        <a:off x="2808089" y="122590"/>
        <a:ext cx="2461021" cy="576000"/>
      </dsp:txXfrm>
    </dsp:sp>
    <dsp:sp modelId="{24128F22-4B8A-4614-AE80-677C05EBFEAD}">
      <dsp:nvSpPr>
        <dsp:cNvPr id="0" name=""/>
        <dsp:cNvSpPr/>
      </dsp:nvSpPr>
      <dsp:spPr>
        <a:xfrm>
          <a:off x="2808089" y="698590"/>
          <a:ext cx="2461021" cy="24704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Will both accommodate and facilitate growth</a:t>
          </a:r>
          <a:endParaRPr lang="en-US" sz="2000" kern="1200" dirty="0"/>
        </a:p>
      </dsp:txBody>
      <dsp:txXfrm>
        <a:off x="2808089" y="698590"/>
        <a:ext cx="2461021" cy="2470499"/>
      </dsp:txXfrm>
    </dsp:sp>
    <dsp:sp modelId="{C3C74DAF-3709-427F-ADCE-DEDC3E3838FD}">
      <dsp:nvSpPr>
        <dsp:cNvPr id="0" name=""/>
        <dsp:cNvSpPr/>
      </dsp:nvSpPr>
      <dsp:spPr>
        <a:xfrm>
          <a:off x="5613654" y="122590"/>
          <a:ext cx="2461021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Economy</a:t>
          </a:r>
          <a:endParaRPr lang="en-US" sz="2000" kern="1200" dirty="0"/>
        </a:p>
      </dsp:txBody>
      <dsp:txXfrm>
        <a:off x="5613654" y="122590"/>
        <a:ext cx="2461021" cy="576000"/>
      </dsp:txXfrm>
    </dsp:sp>
    <dsp:sp modelId="{3A8718F9-DF83-49F9-9E6F-57EF7043960A}">
      <dsp:nvSpPr>
        <dsp:cNvPr id="0" name=""/>
        <dsp:cNvSpPr/>
      </dsp:nvSpPr>
      <dsp:spPr>
        <a:xfrm>
          <a:off x="5613654" y="698590"/>
          <a:ext cx="2461021" cy="24704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Larger population year round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Added strength from growing population</a:t>
          </a:r>
          <a:endParaRPr lang="en-US" sz="2000" kern="1200" dirty="0"/>
        </a:p>
      </dsp:txBody>
      <dsp:txXfrm>
        <a:off x="5613654" y="698590"/>
        <a:ext cx="2461021" cy="24704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891916-AFAD-42F9-894F-8AC9D90B5059}">
      <dsp:nvSpPr>
        <dsp:cNvPr id="0" name=""/>
        <dsp:cNvSpPr/>
      </dsp:nvSpPr>
      <dsp:spPr>
        <a:xfrm rot="5400000">
          <a:off x="2429875" y="-610315"/>
          <a:ext cx="1754415" cy="341376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Autonomous, modular operation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Community already has experience with both its construction and upkeep</a:t>
          </a:r>
          <a:endParaRPr lang="en-US" sz="1500" kern="1200" dirty="0"/>
        </a:p>
      </dsp:txBody>
      <dsp:txXfrm rot="-5400000">
        <a:off x="1600203" y="305000"/>
        <a:ext cx="3328117" cy="1583129"/>
      </dsp:txXfrm>
    </dsp:sp>
    <dsp:sp modelId="{73B17AD7-6218-4A29-A3AC-9BDD848F538C}">
      <dsp:nvSpPr>
        <dsp:cNvPr id="0" name=""/>
        <dsp:cNvSpPr/>
      </dsp:nvSpPr>
      <dsp:spPr>
        <a:xfrm>
          <a:off x="320036" y="54"/>
          <a:ext cx="1280166" cy="21930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Water System</a:t>
          </a:r>
          <a:endParaRPr lang="en-US" sz="2200" kern="1200" dirty="0"/>
        </a:p>
      </dsp:txBody>
      <dsp:txXfrm>
        <a:off x="382529" y="62547"/>
        <a:ext cx="1155180" cy="2068033"/>
      </dsp:txXfrm>
    </dsp:sp>
    <dsp:sp modelId="{1B898110-A446-4D8A-9D09-E337001F9A34}">
      <dsp:nvSpPr>
        <dsp:cNvPr id="0" name=""/>
        <dsp:cNvSpPr/>
      </dsp:nvSpPr>
      <dsp:spPr>
        <a:xfrm rot="5400000">
          <a:off x="2429875" y="1692355"/>
          <a:ext cx="1754415" cy="341376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Repair can be done by local engineers who have experience working with solar power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Does not sap power from the local electrical grid</a:t>
          </a:r>
          <a:endParaRPr lang="en-US" sz="1500" kern="1200" dirty="0"/>
        </a:p>
      </dsp:txBody>
      <dsp:txXfrm rot="-5400000">
        <a:off x="1600203" y="2607671"/>
        <a:ext cx="3328117" cy="1583129"/>
      </dsp:txXfrm>
    </dsp:sp>
    <dsp:sp modelId="{78B20D7F-E098-4DFA-B5CE-3839E27473C3}">
      <dsp:nvSpPr>
        <dsp:cNvPr id="0" name=""/>
        <dsp:cNvSpPr/>
      </dsp:nvSpPr>
      <dsp:spPr>
        <a:xfrm>
          <a:off x="320036" y="2302725"/>
          <a:ext cx="1280166" cy="21930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Solar Power</a:t>
          </a:r>
          <a:endParaRPr lang="en-US" sz="2200" kern="1200" dirty="0"/>
        </a:p>
      </dsp:txBody>
      <dsp:txXfrm>
        <a:off x="382529" y="2365218"/>
        <a:ext cx="1155180" cy="20680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0FEF38-FA69-4C6F-AE23-A427A0AE22D4}">
      <dsp:nvSpPr>
        <dsp:cNvPr id="0" name=""/>
        <dsp:cNvSpPr/>
      </dsp:nvSpPr>
      <dsp:spPr>
        <a:xfrm>
          <a:off x="0" y="5369681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10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5369681"/>
        <a:ext cx="1783080" cy="481756"/>
      </dsp:txXfrm>
    </dsp:sp>
    <dsp:sp modelId="{62C1D97B-94FA-412B-B4E0-4F36B866A2EC}">
      <dsp:nvSpPr>
        <dsp:cNvPr id="0" name=""/>
        <dsp:cNvSpPr/>
      </dsp:nvSpPr>
      <dsp:spPr>
        <a:xfrm>
          <a:off x="0" y="4807632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9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4807632"/>
        <a:ext cx="1783080" cy="481756"/>
      </dsp:txXfrm>
    </dsp:sp>
    <dsp:sp modelId="{5F7912DE-66D8-4CA4-8D4E-A8285E668B0F}">
      <dsp:nvSpPr>
        <dsp:cNvPr id="0" name=""/>
        <dsp:cNvSpPr/>
      </dsp:nvSpPr>
      <dsp:spPr>
        <a:xfrm>
          <a:off x="0" y="4245582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8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4245582"/>
        <a:ext cx="1783080" cy="481756"/>
      </dsp:txXfrm>
    </dsp:sp>
    <dsp:sp modelId="{B5F1769B-98CF-4FBE-9ECC-936A0FC686D8}">
      <dsp:nvSpPr>
        <dsp:cNvPr id="0" name=""/>
        <dsp:cNvSpPr/>
      </dsp:nvSpPr>
      <dsp:spPr>
        <a:xfrm>
          <a:off x="0" y="3683533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7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3683533"/>
        <a:ext cx="1783080" cy="481756"/>
      </dsp:txXfrm>
    </dsp:sp>
    <dsp:sp modelId="{6EDE251A-C7BA-48BB-AF97-D9991BD5A52D}">
      <dsp:nvSpPr>
        <dsp:cNvPr id="0" name=""/>
        <dsp:cNvSpPr/>
      </dsp:nvSpPr>
      <dsp:spPr>
        <a:xfrm>
          <a:off x="0" y="3121483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6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3121483"/>
        <a:ext cx="1783080" cy="481756"/>
      </dsp:txXfrm>
    </dsp:sp>
    <dsp:sp modelId="{45155604-C672-4472-A788-B438D79E0FA9}">
      <dsp:nvSpPr>
        <dsp:cNvPr id="0" name=""/>
        <dsp:cNvSpPr/>
      </dsp:nvSpPr>
      <dsp:spPr>
        <a:xfrm>
          <a:off x="0" y="2559434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5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2559434"/>
        <a:ext cx="1783080" cy="481756"/>
      </dsp:txXfrm>
    </dsp:sp>
    <dsp:sp modelId="{470F36C9-1789-405F-8CB3-A67C45383F86}">
      <dsp:nvSpPr>
        <dsp:cNvPr id="0" name=""/>
        <dsp:cNvSpPr/>
      </dsp:nvSpPr>
      <dsp:spPr>
        <a:xfrm>
          <a:off x="0" y="1997385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4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1997385"/>
        <a:ext cx="1783080" cy="481756"/>
      </dsp:txXfrm>
    </dsp:sp>
    <dsp:sp modelId="{B77B89AD-07D0-4C0C-AA09-274F8E34BC38}">
      <dsp:nvSpPr>
        <dsp:cNvPr id="0" name=""/>
        <dsp:cNvSpPr/>
      </dsp:nvSpPr>
      <dsp:spPr>
        <a:xfrm>
          <a:off x="0" y="1435335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3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1435335"/>
        <a:ext cx="1783080" cy="481756"/>
      </dsp:txXfrm>
    </dsp:sp>
    <dsp:sp modelId="{A1A43C28-857C-4D61-A099-56F64B96AA2D}">
      <dsp:nvSpPr>
        <dsp:cNvPr id="0" name=""/>
        <dsp:cNvSpPr/>
      </dsp:nvSpPr>
      <dsp:spPr>
        <a:xfrm>
          <a:off x="0" y="873286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2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873286"/>
        <a:ext cx="1783080" cy="481756"/>
      </dsp:txXfrm>
    </dsp:sp>
    <dsp:sp modelId="{E83E2126-8043-4FB5-9DDE-B7AF3E9FF60D}">
      <dsp:nvSpPr>
        <dsp:cNvPr id="0" name=""/>
        <dsp:cNvSpPr/>
      </dsp:nvSpPr>
      <dsp:spPr>
        <a:xfrm>
          <a:off x="0" y="311236"/>
          <a:ext cx="5943599" cy="481756"/>
        </a:xfrm>
        <a:prstGeom prst="roundRect">
          <a:avLst>
            <a:gd name="adj" fmla="val 10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Day 1</a:t>
          </a:r>
          <a:endParaRPr lang="en-US" sz="17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311236"/>
        <a:ext cx="1783080" cy="481756"/>
      </dsp:txXfrm>
    </dsp:sp>
    <dsp:sp modelId="{B574EBDB-D261-4808-A0BE-086A9D2F681D}">
      <dsp:nvSpPr>
        <dsp:cNvPr id="0" name=""/>
        <dsp:cNvSpPr/>
      </dsp:nvSpPr>
      <dsp:spPr>
        <a:xfrm>
          <a:off x="3759269" y="351383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Assess Sites and preparation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771027" y="363141"/>
        <a:ext cx="578679" cy="377947"/>
      </dsp:txXfrm>
    </dsp:sp>
    <dsp:sp modelId="{52271CB7-D0FF-46DB-9988-C065F7FD27C9}">
      <dsp:nvSpPr>
        <dsp:cNvPr id="0" name=""/>
        <dsp:cNvSpPr/>
      </dsp:nvSpPr>
      <dsp:spPr>
        <a:xfrm>
          <a:off x="2598189" y="752847"/>
          <a:ext cx="1462178" cy="160585"/>
        </a:xfrm>
        <a:custGeom>
          <a:avLst/>
          <a:gdLst/>
          <a:ahLst/>
          <a:cxnLst/>
          <a:rect l="0" t="0" r="0" b="0"/>
          <a:pathLst>
            <a:path>
              <a:moveTo>
                <a:pt x="1456182" y="0"/>
              </a:moveTo>
              <a:lnTo>
                <a:pt x="1456182" y="81260"/>
              </a:lnTo>
              <a:lnTo>
                <a:pt x="0" y="81260"/>
              </a:lnTo>
              <a:lnTo>
                <a:pt x="0" y="16252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1B031B-3907-4C79-BA4C-E91ED2FE286B}">
      <dsp:nvSpPr>
        <dsp:cNvPr id="0" name=""/>
        <dsp:cNvSpPr/>
      </dsp:nvSpPr>
      <dsp:spPr>
        <a:xfrm>
          <a:off x="2297091" y="913432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Prep for Tree Spring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308849" y="925190"/>
        <a:ext cx="578679" cy="377947"/>
      </dsp:txXfrm>
    </dsp:sp>
    <dsp:sp modelId="{3DC0D0F9-7821-40C1-8A89-120D72C3588A}">
      <dsp:nvSpPr>
        <dsp:cNvPr id="0" name=""/>
        <dsp:cNvSpPr/>
      </dsp:nvSpPr>
      <dsp:spPr>
        <a:xfrm>
          <a:off x="2115919" y="1314896"/>
          <a:ext cx="482270" cy="160585"/>
        </a:xfrm>
        <a:custGeom>
          <a:avLst/>
          <a:gdLst/>
          <a:ahLst/>
          <a:cxnLst/>
          <a:rect l="0" t="0" r="0" b="0"/>
          <a:pathLst>
            <a:path>
              <a:moveTo>
                <a:pt x="488080" y="0"/>
              </a:moveTo>
              <a:lnTo>
                <a:pt x="488080" y="81260"/>
              </a:lnTo>
              <a:lnTo>
                <a:pt x="0" y="81260"/>
              </a:lnTo>
              <a:lnTo>
                <a:pt x="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A3BD48-6B9A-4DEE-B358-340343E61B60}">
      <dsp:nvSpPr>
        <dsp:cNvPr id="0" name=""/>
        <dsp:cNvSpPr/>
      </dsp:nvSpPr>
      <dsp:spPr>
        <a:xfrm>
          <a:off x="1814821" y="1475482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and assemble formworks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826579" y="1487240"/>
        <a:ext cx="578679" cy="377947"/>
      </dsp:txXfrm>
    </dsp:sp>
    <dsp:sp modelId="{70B671EA-0E8D-4868-A23C-C2780F97F9E2}">
      <dsp:nvSpPr>
        <dsp:cNvPr id="0" name=""/>
        <dsp:cNvSpPr/>
      </dsp:nvSpPr>
      <dsp:spPr>
        <a:xfrm>
          <a:off x="2070199" y="1876945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E64201-1698-44E9-B04E-99C76352A6EE}">
      <dsp:nvSpPr>
        <dsp:cNvPr id="0" name=""/>
        <dsp:cNvSpPr/>
      </dsp:nvSpPr>
      <dsp:spPr>
        <a:xfrm>
          <a:off x="1814821" y="2037531"/>
          <a:ext cx="602195" cy="401463"/>
        </a:xfrm>
        <a:prstGeom prst="roundRect">
          <a:avLst>
            <a:gd name="adj" fmla="val 10000"/>
          </a:avLst>
        </a:prstGeo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Pump House CMU Laying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826579" y="2049289"/>
        <a:ext cx="578679" cy="377947"/>
      </dsp:txXfrm>
    </dsp:sp>
    <dsp:sp modelId="{C766BD85-1A8D-478F-AD08-54CB2A8F31F9}">
      <dsp:nvSpPr>
        <dsp:cNvPr id="0" name=""/>
        <dsp:cNvSpPr/>
      </dsp:nvSpPr>
      <dsp:spPr>
        <a:xfrm>
          <a:off x="2070199" y="2438995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BFA7DA-6B3B-4F05-AE7B-3F3A8887A378}">
      <dsp:nvSpPr>
        <dsp:cNvPr id="0" name=""/>
        <dsp:cNvSpPr/>
      </dsp:nvSpPr>
      <dsp:spPr>
        <a:xfrm>
          <a:off x="1814821" y="2599580"/>
          <a:ext cx="602195" cy="401463"/>
        </a:xfrm>
        <a:prstGeom prst="roundRect">
          <a:avLst>
            <a:gd name="adj" fmla="val 10000"/>
          </a:avLst>
        </a:prstGeo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Install Solar Stands and Panels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826579" y="2611338"/>
        <a:ext cx="578679" cy="377947"/>
      </dsp:txXfrm>
    </dsp:sp>
    <dsp:sp modelId="{D4140EAD-1D01-4915-A147-DFB79932A767}">
      <dsp:nvSpPr>
        <dsp:cNvPr id="0" name=""/>
        <dsp:cNvSpPr/>
      </dsp:nvSpPr>
      <dsp:spPr>
        <a:xfrm>
          <a:off x="2070199" y="3001044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1FDE40-4D60-4CB0-9BC7-B7BCB086D257}">
      <dsp:nvSpPr>
        <dsp:cNvPr id="0" name=""/>
        <dsp:cNvSpPr/>
      </dsp:nvSpPr>
      <dsp:spPr>
        <a:xfrm>
          <a:off x="1784163" y="3161630"/>
          <a:ext cx="663511" cy="401463"/>
        </a:xfrm>
        <a:prstGeom prst="roundRect">
          <a:avLst>
            <a:gd name="adj" fmla="val 10000"/>
          </a:avLst>
        </a:prstGeo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Pump+Spring</a:t>
          </a: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Box System Integration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795921" y="3173388"/>
        <a:ext cx="639995" cy="377947"/>
      </dsp:txXfrm>
    </dsp:sp>
    <dsp:sp modelId="{8BC51F14-CC02-49EF-B7BC-DD520C5BD02E}">
      <dsp:nvSpPr>
        <dsp:cNvPr id="0" name=""/>
        <dsp:cNvSpPr/>
      </dsp:nvSpPr>
      <dsp:spPr>
        <a:xfrm>
          <a:off x="2070199" y="3563094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67CF5B-B1E8-4B7C-8596-A8045D8BE330}">
      <dsp:nvSpPr>
        <dsp:cNvPr id="0" name=""/>
        <dsp:cNvSpPr/>
      </dsp:nvSpPr>
      <dsp:spPr>
        <a:xfrm>
          <a:off x="1814821" y="3723679"/>
          <a:ext cx="602195" cy="401463"/>
        </a:xfrm>
        <a:prstGeom prst="roundRect">
          <a:avLst>
            <a:gd name="adj" fmla="val 10000"/>
          </a:avLst>
        </a:prstGeo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Spring Box Top Slab Pouring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826579" y="3735437"/>
        <a:ext cx="578679" cy="377947"/>
      </dsp:txXfrm>
    </dsp:sp>
    <dsp:sp modelId="{1F1597C5-7359-4871-870E-8E9A86B523DB}">
      <dsp:nvSpPr>
        <dsp:cNvPr id="0" name=""/>
        <dsp:cNvSpPr/>
      </dsp:nvSpPr>
      <dsp:spPr>
        <a:xfrm>
          <a:off x="2070199" y="4125143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DA6BA6-E5CB-45AF-8C1D-0513E5D53365}">
      <dsp:nvSpPr>
        <dsp:cNvPr id="0" name=""/>
        <dsp:cNvSpPr/>
      </dsp:nvSpPr>
      <dsp:spPr>
        <a:xfrm>
          <a:off x="1814821" y="4285729"/>
          <a:ext cx="602195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Install Roof and Door for Pump House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826579" y="4297487"/>
        <a:ext cx="578679" cy="377947"/>
      </dsp:txXfrm>
    </dsp:sp>
    <dsp:sp modelId="{640E045B-C45B-4F5F-A9F2-FA4B40B4809C}">
      <dsp:nvSpPr>
        <dsp:cNvPr id="0" name=""/>
        <dsp:cNvSpPr/>
      </dsp:nvSpPr>
      <dsp:spPr>
        <a:xfrm>
          <a:off x="2070199" y="4687192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1E4C71-6A1F-406A-8C8E-3327BE972CFD}">
      <dsp:nvSpPr>
        <dsp:cNvPr id="0" name=""/>
        <dsp:cNvSpPr/>
      </dsp:nvSpPr>
      <dsp:spPr>
        <a:xfrm>
          <a:off x="1814821" y="4847778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Trial </a:t>
          </a: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Run of the Whole System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826579" y="4859536"/>
        <a:ext cx="578679" cy="377947"/>
      </dsp:txXfrm>
    </dsp:sp>
    <dsp:sp modelId="{0FD41C8E-A8F4-489E-B045-56B9AB7B203E}">
      <dsp:nvSpPr>
        <dsp:cNvPr id="0" name=""/>
        <dsp:cNvSpPr/>
      </dsp:nvSpPr>
      <dsp:spPr>
        <a:xfrm>
          <a:off x="2070199" y="5249242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0EE44F-4B63-4B63-9138-DB1C5DF3B512}">
      <dsp:nvSpPr>
        <dsp:cNvPr id="0" name=""/>
        <dsp:cNvSpPr/>
      </dsp:nvSpPr>
      <dsp:spPr>
        <a:xfrm>
          <a:off x="1814821" y="5409827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Final System Check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826579" y="5421585"/>
        <a:ext cx="578679" cy="377947"/>
      </dsp:txXfrm>
    </dsp:sp>
    <dsp:sp modelId="{AFFFC333-5C00-4522-A47D-BFA2D9E0A255}">
      <dsp:nvSpPr>
        <dsp:cNvPr id="0" name=""/>
        <dsp:cNvSpPr/>
      </dsp:nvSpPr>
      <dsp:spPr>
        <a:xfrm>
          <a:off x="2598189" y="1314896"/>
          <a:ext cx="430186" cy="160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260"/>
              </a:lnTo>
              <a:lnTo>
                <a:pt x="435369" y="81260"/>
              </a:lnTo>
              <a:lnTo>
                <a:pt x="435369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74B02-0041-4BA5-8368-B0E2C92F2EDF}">
      <dsp:nvSpPr>
        <dsp:cNvPr id="0" name=""/>
        <dsp:cNvSpPr/>
      </dsp:nvSpPr>
      <dsp:spPr>
        <a:xfrm>
          <a:off x="2675193" y="1475482"/>
          <a:ext cx="706363" cy="401463"/>
        </a:xfrm>
        <a:prstGeom prst="roundRect">
          <a:avLst>
            <a:gd name="adj" fmla="val 10000"/>
          </a:avLst>
        </a:prstGeo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Slab Pouring for Spring Box +Pump house +Solar Stand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686951" y="1487240"/>
        <a:ext cx="682847" cy="377947"/>
      </dsp:txXfrm>
    </dsp:sp>
    <dsp:sp modelId="{01FB1F4C-256C-4A01-9FE7-53B7F77A562C}">
      <dsp:nvSpPr>
        <dsp:cNvPr id="0" name=""/>
        <dsp:cNvSpPr/>
      </dsp:nvSpPr>
      <dsp:spPr>
        <a:xfrm>
          <a:off x="2982655" y="1876945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F88830-0F42-4E6B-BBCD-332BBF988BCD}">
      <dsp:nvSpPr>
        <dsp:cNvPr id="0" name=""/>
        <dsp:cNvSpPr/>
      </dsp:nvSpPr>
      <dsp:spPr>
        <a:xfrm>
          <a:off x="2727277" y="2037531"/>
          <a:ext cx="602195" cy="401463"/>
        </a:xfrm>
        <a:prstGeom prst="roundRect">
          <a:avLst>
            <a:gd name="adj" fmla="val 10000"/>
          </a:avLst>
        </a:prstGeo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Spring Box Concrete Pouring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739035" y="2049289"/>
        <a:ext cx="578679" cy="377947"/>
      </dsp:txXfrm>
    </dsp:sp>
    <dsp:sp modelId="{3535E414-A925-4315-80FD-49CA20D515BA}">
      <dsp:nvSpPr>
        <dsp:cNvPr id="0" name=""/>
        <dsp:cNvSpPr/>
      </dsp:nvSpPr>
      <dsp:spPr>
        <a:xfrm>
          <a:off x="2982655" y="2438995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FA6A18-B06D-44CE-8869-45D44D0D34DD}">
      <dsp:nvSpPr>
        <dsp:cNvPr id="0" name=""/>
        <dsp:cNvSpPr/>
      </dsp:nvSpPr>
      <dsp:spPr>
        <a:xfrm>
          <a:off x="2727277" y="2599580"/>
          <a:ext cx="602195" cy="401463"/>
        </a:xfrm>
        <a:prstGeom prst="roundRect">
          <a:avLst>
            <a:gd name="adj" fmla="val 10000"/>
          </a:avLst>
        </a:prstGeo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Install Pump and Batteries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739035" y="2611338"/>
        <a:ext cx="578679" cy="377947"/>
      </dsp:txXfrm>
    </dsp:sp>
    <dsp:sp modelId="{584A44E2-0BE7-4494-9255-9F4846D46D9C}">
      <dsp:nvSpPr>
        <dsp:cNvPr id="0" name=""/>
        <dsp:cNvSpPr/>
      </dsp:nvSpPr>
      <dsp:spPr>
        <a:xfrm>
          <a:off x="2982655" y="3001044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B731D9-AB61-4980-AADE-62206E666DD0}">
      <dsp:nvSpPr>
        <dsp:cNvPr id="0" name=""/>
        <dsp:cNvSpPr/>
      </dsp:nvSpPr>
      <dsp:spPr>
        <a:xfrm>
          <a:off x="2644698" y="3161630"/>
          <a:ext cx="767354" cy="401463"/>
        </a:xfrm>
        <a:prstGeom prst="roundRect">
          <a:avLst>
            <a:gd name="adj" fmla="val 10000"/>
          </a:avLst>
        </a:prstGeo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Wiring of Pump, </a:t>
          </a:r>
          <a:r>
            <a:rPr lang="en-US" sz="8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Batteries,Solar</a:t>
          </a: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Panels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656456" y="3173388"/>
        <a:ext cx="743838" cy="377947"/>
      </dsp:txXfrm>
    </dsp:sp>
    <dsp:sp modelId="{10599AF0-CF97-417B-8EDB-91FB06CA63C8}">
      <dsp:nvSpPr>
        <dsp:cNvPr id="0" name=""/>
        <dsp:cNvSpPr/>
      </dsp:nvSpPr>
      <dsp:spPr>
        <a:xfrm>
          <a:off x="2982655" y="3563094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22DAEC-8D97-4C9A-A91E-7DF5AA5F8B2F}">
      <dsp:nvSpPr>
        <dsp:cNvPr id="0" name=""/>
        <dsp:cNvSpPr/>
      </dsp:nvSpPr>
      <dsp:spPr>
        <a:xfrm>
          <a:off x="2727277" y="3723679"/>
          <a:ext cx="602195" cy="401463"/>
        </a:xfrm>
        <a:prstGeom prst="roundRect">
          <a:avLst>
            <a:gd name="adj" fmla="val 10000"/>
          </a:avLst>
        </a:prstGeom>
        <a:solidFill>
          <a:srgbClr val="9BBB59">
            <a:lumMod val="75000"/>
          </a:srgbClr>
        </a:solidFill>
        <a:ln w="25400" cap="flat" cmpd="sng" algn="ctr">
          <a:solidFill>
            <a:srgbClr val="9BBB59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Concrete Lid Casting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739035" y="3735437"/>
        <a:ext cx="578679" cy="377947"/>
      </dsp:txXfrm>
    </dsp:sp>
    <dsp:sp modelId="{2EF07B65-A8C6-45E0-B382-B9178926614A}">
      <dsp:nvSpPr>
        <dsp:cNvPr id="0" name=""/>
        <dsp:cNvSpPr/>
      </dsp:nvSpPr>
      <dsp:spPr>
        <a:xfrm>
          <a:off x="2982655" y="4125143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96900D-6CB4-45FD-BC88-E5022005C0F0}">
      <dsp:nvSpPr>
        <dsp:cNvPr id="0" name=""/>
        <dsp:cNvSpPr/>
      </dsp:nvSpPr>
      <dsp:spPr>
        <a:xfrm>
          <a:off x="2656654" y="4285729"/>
          <a:ext cx="743440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Fencing for Solar </a:t>
          </a:r>
          <a:r>
            <a:rPr lang="en-US" sz="8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Panels+Pump</a:t>
          </a: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House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668412" y="4297487"/>
        <a:ext cx="719924" cy="377947"/>
      </dsp:txXfrm>
    </dsp:sp>
    <dsp:sp modelId="{3794A4A3-3511-4956-AB42-7A9AA4654A57}">
      <dsp:nvSpPr>
        <dsp:cNvPr id="0" name=""/>
        <dsp:cNvSpPr/>
      </dsp:nvSpPr>
      <dsp:spPr>
        <a:xfrm>
          <a:off x="2982655" y="4687192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A6E688-7E0B-47FA-AD90-5598F1B2440C}">
      <dsp:nvSpPr>
        <dsp:cNvPr id="0" name=""/>
        <dsp:cNvSpPr/>
      </dsp:nvSpPr>
      <dsp:spPr>
        <a:xfrm>
          <a:off x="2628333" y="4847778"/>
          <a:ext cx="800083" cy="401463"/>
        </a:xfrm>
        <a:prstGeom prst="roundRect">
          <a:avLst>
            <a:gd name="adj" fmla="val 10000"/>
          </a:avLst>
        </a:prstGeo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Troubleshooting for any Problems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640091" y="4859536"/>
        <a:ext cx="776567" cy="377947"/>
      </dsp:txXfrm>
    </dsp:sp>
    <dsp:sp modelId="{FABEAC73-F91E-4D0A-911B-3F68716E3233}">
      <dsp:nvSpPr>
        <dsp:cNvPr id="0" name=""/>
        <dsp:cNvSpPr/>
      </dsp:nvSpPr>
      <dsp:spPr>
        <a:xfrm>
          <a:off x="2982655" y="5249242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36D57-153B-4A60-8FD9-849022F8F206}">
      <dsp:nvSpPr>
        <dsp:cNvPr id="0" name=""/>
        <dsp:cNvSpPr/>
      </dsp:nvSpPr>
      <dsp:spPr>
        <a:xfrm>
          <a:off x="2727277" y="5409827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Final System Check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739035" y="5421585"/>
        <a:ext cx="578679" cy="377947"/>
      </dsp:txXfrm>
    </dsp:sp>
    <dsp:sp modelId="{2157201A-511B-4210-8689-2E7A5BECC5C9}">
      <dsp:nvSpPr>
        <dsp:cNvPr id="0" name=""/>
        <dsp:cNvSpPr/>
      </dsp:nvSpPr>
      <dsp:spPr>
        <a:xfrm>
          <a:off x="4060367" y="752847"/>
          <a:ext cx="241232" cy="160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260"/>
              </a:lnTo>
              <a:lnTo>
                <a:pt x="267752" y="81260"/>
              </a:lnTo>
              <a:lnTo>
                <a:pt x="267752" y="16252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190DA-F583-4549-A992-15EBE4B3ACE6}">
      <dsp:nvSpPr>
        <dsp:cNvPr id="0" name=""/>
        <dsp:cNvSpPr/>
      </dsp:nvSpPr>
      <dsp:spPr>
        <a:xfrm>
          <a:off x="4000502" y="913432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Prep for Storage Tank and pipe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012260" y="925190"/>
        <a:ext cx="578679" cy="377947"/>
      </dsp:txXfrm>
    </dsp:sp>
    <dsp:sp modelId="{1EAC74EA-8A88-466F-A393-48CDCCEE5A7F}">
      <dsp:nvSpPr>
        <dsp:cNvPr id="0" name=""/>
        <dsp:cNvSpPr/>
      </dsp:nvSpPr>
      <dsp:spPr>
        <a:xfrm>
          <a:off x="3910173" y="1314896"/>
          <a:ext cx="391427" cy="160585"/>
        </a:xfrm>
        <a:custGeom>
          <a:avLst/>
          <a:gdLst/>
          <a:ahLst/>
          <a:cxnLst/>
          <a:rect l="0" t="0" r="0" b="0"/>
          <a:pathLst>
            <a:path>
              <a:moveTo>
                <a:pt x="396143" y="0"/>
              </a:moveTo>
              <a:lnTo>
                <a:pt x="396143" y="81260"/>
              </a:lnTo>
              <a:lnTo>
                <a:pt x="0" y="81260"/>
              </a:lnTo>
              <a:lnTo>
                <a:pt x="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526603-AA32-4828-9FC4-83A1BDD400A5}">
      <dsp:nvSpPr>
        <dsp:cNvPr id="0" name=""/>
        <dsp:cNvSpPr/>
      </dsp:nvSpPr>
      <dsp:spPr>
        <a:xfrm>
          <a:off x="3609075" y="1475482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Site Prep for Storage Tank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20833" y="1487240"/>
        <a:ext cx="578679" cy="377947"/>
      </dsp:txXfrm>
    </dsp:sp>
    <dsp:sp modelId="{1D3E2120-293F-4516-9312-A4FBB302D86A}">
      <dsp:nvSpPr>
        <dsp:cNvPr id="0" name=""/>
        <dsp:cNvSpPr/>
      </dsp:nvSpPr>
      <dsp:spPr>
        <a:xfrm>
          <a:off x="3864453" y="1876945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71306E-9EE7-401D-A7DF-C408487D0EBF}">
      <dsp:nvSpPr>
        <dsp:cNvPr id="0" name=""/>
        <dsp:cNvSpPr/>
      </dsp:nvSpPr>
      <dsp:spPr>
        <a:xfrm>
          <a:off x="3609075" y="2037531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Foundation work for Storage Tank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20833" y="2049289"/>
        <a:ext cx="578679" cy="377947"/>
      </dsp:txXfrm>
    </dsp:sp>
    <dsp:sp modelId="{D2BE3FDB-9466-4BCF-BED2-01B1E9170226}">
      <dsp:nvSpPr>
        <dsp:cNvPr id="0" name=""/>
        <dsp:cNvSpPr/>
      </dsp:nvSpPr>
      <dsp:spPr>
        <a:xfrm>
          <a:off x="3864453" y="2438995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423981-98B5-4E71-9C95-ECA812E18A3A}">
      <dsp:nvSpPr>
        <dsp:cNvPr id="0" name=""/>
        <dsp:cNvSpPr/>
      </dsp:nvSpPr>
      <dsp:spPr>
        <a:xfrm>
          <a:off x="3609075" y="2599580"/>
          <a:ext cx="602195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Pipeline Excavation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20833" y="2611338"/>
        <a:ext cx="578679" cy="377947"/>
      </dsp:txXfrm>
    </dsp:sp>
    <dsp:sp modelId="{4BE0158E-FE3F-4F53-AD11-307AC7C1CA40}">
      <dsp:nvSpPr>
        <dsp:cNvPr id="0" name=""/>
        <dsp:cNvSpPr/>
      </dsp:nvSpPr>
      <dsp:spPr>
        <a:xfrm>
          <a:off x="3864453" y="3001044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4DEC5D-B69E-4A85-B00A-F155DDD652C5}">
      <dsp:nvSpPr>
        <dsp:cNvPr id="0" name=""/>
        <dsp:cNvSpPr/>
      </dsp:nvSpPr>
      <dsp:spPr>
        <a:xfrm>
          <a:off x="3609075" y="3161630"/>
          <a:ext cx="602195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Start Pipe Installation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20833" y="3173388"/>
        <a:ext cx="578679" cy="377947"/>
      </dsp:txXfrm>
    </dsp:sp>
    <dsp:sp modelId="{9DFEA03D-F305-4685-B22D-ADF01422E39E}">
      <dsp:nvSpPr>
        <dsp:cNvPr id="0" name=""/>
        <dsp:cNvSpPr/>
      </dsp:nvSpPr>
      <dsp:spPr>
        <a:xfrm>
          <a:off x="3864453" y="3563094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E66EB5-8802-441E-9B2A-CD743367B953}">
      <dsp:nvSpPr>
        <dsp:cNvPr id="0" name=""/>
        <dsp:cNvSpPr/>
      </dsp:nvSpPr>
      <dsp:spPr>
        <a:xfrm>
          <a:off x="3609075" y="3723679"/>
          <a:ext cx="602195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Continue Pipe Installation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20833" y="3735437"/>
        <a:ext cx="578679" cy="377947"/>
      </dsp:txXfrm>
    </dsp:sp>
    <dsp:sp modelId="{D5F31515-7975-4653-81B1-414FCC619035}">
      <dsp:nvSpPr>
        <dsp:cNvPr id="0" name=""/>
        <dsp:cNvSpPr/>
      </dsp:nvSpPr>
      <dsp:spPr>
        <a:xfrm>
          <a:off x="3864453" y="4125143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2AC87-618B-4202-8894-67EF2BBE39D5}">
      <dsp:nvSpPr>
        <dsp:cNvPr id="0" name=""/>
        <dsp:cNvSpPr/>
      </dsp:nvSpPr>
      <dsp:spPr>
        <a:xfrm>
          <a:off x="3609075" y="4285729"/>
          <a:ext cx="602195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Pipe Installation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20833" y="4297487"/>
        <a:ext cx="578679" cy="377947"/>
      </dsp:txXfrm>
    </dsp:sp>
    <dsp:sp modelId="{AA3470F8-2FA2-417E-B01E-7930258C3EEE}">
      <dsp:nvSpPr>
        <dsp:cNvPr id="0" name=""/>
        <dsp:cNvSpPr/>
      </dsp:nvSpPr>
      <dsp:spPr>
        <a:xfrm>
          <a:off x="3864453" y="4687192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730CCD-1172-4D16-B76B-378077A4810C}">
      <dsp:nvSpPr>
        <dsp:cNvPr id="0" name=""/>
        <dsp:cNvSpPr/>
      </dsp:nvSpPr>
      <dsp:spPr>
        <a:xfrm>
          <a:off x="3609075" y="4847778"/>
          <a:ext cx="602195" cy="401463"/>
        </a:xfrm>
        <a:prstGeom prst="roundRect">
          <a:avLst>
            <a:gd name="adj" fmla="val 10000"/>
          </a:avLst>
        </a:prstGeo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Pump System Testing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20833" y="4859536"/>
        <a:ext cx="578679" cy="377947"/>
      </dsp:txXfrm>
    </dsp:sp>
    <dsp:sp modelId="{E95BBA31-CF93-4622-933A-A8C42ACA7471}">
      <dsp:nvSpPr>
        <dsp:cNvPr id="0" name=""/>
        <dsp:cNvSpPr/>
      </dsp:nvSpPr>
      <dsp:spPr>
        <a:xfrm>
          <a:off x="3864453" y="5249242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7A7B35-32E6-4304-A4CC-3168F1D72B32}">
      <dsp:nvSpPr>
        <dsp:cNvPr id="0" name=""/>
        <dsp:cNvSpPr/>
      </dsp:nvSpPr>
      <dsp:spPr>
        <a:xfrm>
          <a:off x="3609075" y="5409827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Room for Delays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20833" y="5421585"/>
        <a:ext cx="578679" cy="377947"/>
      </dsp:txXfrm>
    </dsp:sp>
    <dsp:sp modelId="{B9554B8F-F6EB-452D-B938-DBF8FAE06CDF}">
      <dsp:nvSpPr>
        <dsp:cNvPr id="0" name=""/>
        <dsp:cNvSpPr/>
      </dsp:nvSpPr>
      <dsp:spPr>
        <a:xfrm>
          <a:off x="4301600" y="1314896"/>
          <a:ext cx="391427" cy="160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260"/>
              </a:lnTo>
              <a:lnTo>
                <a:pt x="396143" y="81260"/>
              </a:lnTo>
              <a:lnTo>
                <a:pt x="396143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CA9DA4-A168-4BF2-B419-EEFED803CA10}">
      <dsp:nvSpPr>
        <dsp:cNvPr id="0" name=""/>
        <dsp:cNvSpPr/>
      </dsp:nvSpPr>
      <dsp:spPr>
        <a:xfrm>
          <a:off x="4391930" y="1475482"/>
          <a:ext cx="602195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Continue Pipeline Excavation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403688" y="1487240"/>
        <a:ext cx="578679" cy="377947"/>
      </dsp:txXfrm>
    </dsp:sp>
    <dsp:sp modelId="{EBDD7A5C-A6A2-4140-8774-DFBF3FDFB8F5}">
      <dsp:nvSpPr>
        <dsp:cNvPr id="0" name=""/>
        <dsp:cNvSpPr/>
      </dsp:nvSpPr>
      <dsp:spPr>
        <a:xfrm>
          <a:off x="4647308" y="1876945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749680-3D18-482A-B16C-81B1BF2080F0}">
      <dsp:nvSpPr>
        <dsp:cNvPr id="0" name=""/>
        <dsp:cNvSpPr/>
      </dsp:nvSpPr>
      <dsp:spPr>
        <a:xfrm>
          <a:off x="4391930" y="2037531"/>
          <a:ext cx="602195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Transport Tanks to the location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403688" y="2049289"/>
        <a:ext cx="578679" cy="377947"/>
      </dsp:txXfrm>
    </dsp:sp>
    <dsp:sp modelId="{49D8C68D-265E-4CC9-9A0E-9D4ACA4B502C}">
      <dsp:nvSpPr>
        <dsp:cNvPr id="0" name=""/>
        <dsp:cNvSpPr/>
      </dsp:nvSpPr>
      <dsp:spPr>
        <a:xfrm>
          <a:off x="4647308" y="2438995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F37005-E511-42E5-AEE0-03B69FB076AB}">
      <dsp:nvSpPr>
        <dsp:cNvPr id="0" name=""/>
        <dsp:cNvSpPr/>
      </dsp:nvSpPr>
      <dsp:spPr>
        <a:xfrm>
          <a:off x="4391930" y="2599580"/>
          <a:ext cx="602195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Pipeline Excavation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403688" y="2611338"/>
        <a:ext cx="578679" cy="377947"/>
      </dsp:txXfrm>
    </dsp:sp>
    <dsp:sp modelId="{A88B541A-3628-4F21-BF73-58C9FF6586CC}">
      <dsp:nvSpPr>
        <dsp:cNvPr id="0" name=""/>
        <dsp:cNvSpPr/>
      </dsp:nvSpPr>
      <dsp:spPr>
        <a:xfrm>
          <a:off x="4647308" y="3001044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2A5512-3D1F-4AA2-8C9B-0D1B82A4AA59}">
      <dsp:nvSpPr>
        <dsp:cNvPr id="0" name=""/>
        <dsp:cNvSpPr/>
      </dsp:nvSpPr>
      <dsp:spPr>
        <a:xfrm>
          <a:off x="4391930" y="3161630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Valve Installation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403688" y="3173388"/>
        <a:ext cx="578679" cy="377947"/>
      </dsp:txXfrm>
    </dsp:sp>
    <dsp:sp modelId="{7FA877FD-0C40-4A5D-A2F1-1E72966C9BAA}">
      <dsp:nvSpPr>
        <dsp:cNvPr id="0" name=""/>
        <dsp:cNvSpPr/>
      </dsp:nvSpPr>
      <dsp:spPr>
        <a:xfrm>
          <a:off x="4647308" y="3563094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9EDF4-1CBA-4B1E-9661-5FBA79936EC1}">
      <dsp:nvSpPr>
        <dsp:cNvPr id="0" name=""/>
        <dsp:cNvSpPr/>
      </dsp:nvSpPr>
      <dsp:spPr>
        <a:xfrm>
          <a:off x="4391930" y="3723679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Pipe Integration at Tanks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403688" y="3735437"/>
        <a:ext cx="578679" cy="377947"/>
      </dsp:txXfrm>
    </dsp:sp>
    <dsp:sp modelId="{F6DC7C92-2E74-4958-B73A-7252878F3FC1}">
      <dsp:nvSpPr>
        <dsp:cNvPr id="0" name=""/>
        <dsp:cNvSpPr/>
      </dsp:nvSpPr>
      <dsp:spPr>
        <a:xfrm>
          <a:off x="4647308" y="4125143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F63679-23A5-4BFA-80B5-E52EE1D065BB}">
      <dsp:nvSpPr>
        <dsp:cNvPr id="0" name=""/>
        <dsp:cNvSpPr/>
      </dsp:nvSpPr>
      <dsp:spPr>
        <a:xfrm>
          <a:off x="4391930" y="4285729"/>
          <a:ext cx="602195" cy="401463"/>
        </a:xfrm>
        <a:prstGeom prst="roundRect">
          <a:avLst>
            <a:gd name="adj" fmla="val 10000"/>
          </a:avLst>
        </a:prstGeom>
        <a:solidFill>
          <a:srgbClr val="8064A2">
            <a:lumMod val="75000"/>
          </a:srgbClr>
        </a:solidFill>
        <a:ln w="25400" cap="flat" cmpd="sng" algn="ctr">
          <a:solidFill>
            <a:srgbClr val="8064A2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Finish Pipe Installation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403688" y="4297487"/>
        <a:ext cx="578679" cy="377947"/>
      </dsp:txXfrm>
    </dsp:sp>
    <dsp:sp modelId="{BD45CF27-0E84-4AF4-A1F7-A4155BE1AC8C}">
      <dsp:nvSpPr>
        <dsp:cNvPr id="0" name=""/>
        <dsp:cNvSpPr/>
      </dsp:nvSpPr>
      <dsp:spPr>
        <a:xfrm>
          <a:off x="4647308" y="4687192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63856E-BE1D-4DA6-9E2D-8ACB1342B813}">
      <dsp:nvSpPr>
        <dsp:cNvPr id="0" name=""/>
        <dsp:cNvSpPr/>
      </dsp:nvSpPr>
      <dsp:spPr>
        <a:xfrm>
          <a:off x="4391930" y="4847778"/>
          <a:ext cx="602195" cy="401463"/>
        </a:xfrm>
        <a:prstGeom prst="roundRect">
          <a:avLst>
            <a:gd name="adj" fmla="val 10000"/>
          </a:avLst>
        </a:prstGeom>
        <a:solidFill>
          <a:srgbClr val="C0504D">
            <a:lumMod val="75000"/>
          </a:srgbClr>
        </a:solidFill>
        <a:ln w="25400" cap="flat" cmpd="sng" algn="ctr">
          <a:solidFill>
            <a:srgbClr val="C0504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Valve System Testing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403688" y="4859536"/>
        <a:ext cx="578679" cy="377947"/>
      </dsp:txXfrm>
    </dsp:sp>
    <dsp:sp modelId="{DC757251-3FD4-4DFB-B39F-808F9E485C5B}">
      <dsp:nvSpPr>
        <dsp:cNvPr id="0" name=""/>
        <dsp:cNvSpPr/>
      </dsp:nvSpPr>
      <dsp:spPr>
        <a:xfrm>
          <a:off x="4647308" y="5249242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02A4C9-10AB-4DA3-9EB2-6013975F203C}">
      <dsp:nvSpPr>
        <dsp:cNvPr id="0" name=""/>
        <dsp:cNvSpPr/>
      </dsp:nvSpPr>
      <dsp:spPr>
        <a:xfrm>
          <a:off x="4391930" y="5409827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Room for Delays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403688" y="5421585"/>
        <a:ext cx="578679" cy="377947"/>
      </dsp:txXfrm>
    </dsp:sp>
    <dsp:sp modelId="{60BEE839-C6F1-4643-9EFB-382680BB1F75}">
      <dsp:nvSpPr>
        <dsp:cNvPr id="0" name=""/>
        <dsp:cNvSpPr/>
      </dsp:nvSpPr>
      <dsp:spPr>
        <a:xfrm>
          <a:off x="4060367" y="752847"/>
          <a:ext cx="1415514" cy="160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260"/>
              </a:lnTo>
              <a:lnTo>
                <a:pt x="1456182" y="81260"/>
              </a:lnTo>
              <a:lnTo>
                <a:pt x="1456182" y="16252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0491BB-6E7F-404A-A517-45C9E538C5B2}">
      <dsp:nvSpPr>
        <dsp:cNvPr id="0" name=""/>
        <dsp:cNvSpPr/>
      </dsp:nvSpPr>
      <dsp:spPr>
        <a:xfrm>
          <a:off x="5128120" y="913432"/>
          <a:ext cx="695524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Prep for FPS Spring Box Modification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139878" y="925190"/>
        <a:ext cx="672008" cy="377947"/>
      </dsp:txXfrm>
    </dsp:sp>
    <dsp:sp modelId="{10AB7A17-7DF8-4B82-AF69-6F30406C43A7}">
      <dsp:nvSpPr>
        <dsp:cNvPr id="0" name=""/>
        <dsp:cNvSpPr/>
      </dsp:nvSpPr>
      <dsp:spPr>
        <a:xfrm>
          <a:off x="5430162" y="1314896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C84AD9-1627-48FB-84B8-40C8714998CB}">
      <dsp:nvSpPr>
        <dsp:cNvPr id="0" name=""/>
        <dsp:cNvSpPr/>
      </dsp:nvSpPr>
      <dsp:spPr>
        <a:xfrm>
          <a:off x="5174784" y="1475482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Hike to mountain top and modify box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186542" y="1487240"/>
        <a:ext cx="578679" cy="377947"/>
      </dsp:txXfrm>
    </dsp:sp>
    <dsp:sp modelId="{D42D506D-E3D5-4E24-A5BA-485A51D90DA4}">
      <dsp:nvSpPr>
        <dsp:cNvPr id="0" name=""/>
        <dsp:cNvSpPr/>
      </dsp:nvSpPr>
      <dsp:spPr>
        <a:xfrm>
          <a:off x="5430162" y="1876945"/>
          <a:ext cx="91440" cy="160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252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D463CC-CD45-4A2C-A11D-D1F0835C4CBC}">
      <dsp:nvSpPr>
        <dsp:cNvPr id="0" name=""/>
        <dsp:cNvSpPr/>
      </dsp:nvSpPr>
      <dsp:spPr>
        <a:xfrm>
          <a:off x="5174784" y="2037531"/>
          <a:ext cx="602195" cy="401463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Hike back to the village</a:t>
          </a:r>
          <a:endParaRPr lang="en-US" sz="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186542" y="2049289"/>
        <a:ext cx="578679" cy="3779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5FCCA-67CF-4C9E-B2C0-269F130FC460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46AB3-0325-4309-985B-CAA17B9382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421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46AB3-0325-4309-985B-CAA17B93829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733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1C33EA4-A5AB-47DD-8CCE-9B8EA2B9016F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A2AF002-EE9A-4C29-AEDC-B1D301985EB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Improvement of</a:t>
            </a:r>
            <a:br>
              <a:rPr lang="en-US" dirty="0" smtClean="0"/>
            </a:br>
            <a:r>
              <a:rPr lang="en-US" dirty="0" smtClean="0"/>
              <a:t>Potable Water Supply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EWB – Purdue University Chapter</a:t>
            </a:r>
          </a:p>
          <a:p>
            <a:endParaRPr lang="en-US" dirty="0" smtClean="0"/>
          </a:p>
        </p:txBody>
      </p:sp>
      <p:pic>
        <p:nvPicPr>
          <p:cNvPr id="1026" name="Picture 2" descr="http://esw.berkeley.edu/EWB-Logo-3x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6075"/>
            <a:ext cx="1158802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data:image/jpeg;base64,/9j/4AAQSkZJRgABAQAAAQABAAD/2wBDAAkGBwgHBgkIBwgKCgkLDRYPDQwMDRsUFRAWIB0iIiAdHx8kKDQsJCYxJx8fLT0tMTU3Ojo6Iys/RD84QzQ5Ojf/2wBDAQoKCg0MDRoPDxo3JR8lNzc3Nzc3Nzc3Nzc3Nzc3Nzc3Nzc3Nzc3Nzc3Nzc3Nzc3Nzc3Nzc3Nzc3Nzc3Nzc3Nzf/wAARCABfAGEDASIAAhEBAxEB/8QAGwAAAgMBAQEAAAAAAAAAAAAAAAYEBQcCAwH/xABAEAABAwMEAAQCBwUDDQAAAAABAgMEBQYRABIhMQcTQVEicRQVMlJhgZEjJEKhsWJy4RYzN1RWgpKTs8HT8PH/xAAUAQEAAAAAAAAAAAAAAAAAAAAA/8QAFBEBAAAAAAAAAAAAAAAAAAAAAP/aAAwDAQACEQMRAD8A3HRo14y5LURhb76tqEDJOM/IADsk8ADk6D1UQkEqIAHJJ1S1O4WmreqVWpCEVL6E2tWxpeEuFAyoBWCDjnrPII70n3DeT1SlzLUkUKXT5s6Mv6remBBQ88ASnjkDkJwcnnGca9bHFQkeHqbdRRpVKnMsKiuKlxyhoFRIU4knG/OSrA9TjOOdBBua+Jc2nWYumvKhxa66n6ZJZUnLeNoU0lSuEkkqGSQRt+erWXS6kq96JN3inwWUqaQw5UVF6YvGTuSAoK2pCj2ScckeljbXh/SaLQHKHKK6rBU+Xktz0JWGyfujHHv8yffTFEpVOhL8yJCjsubAjehsBW0dDPeNAseKtyzLZtpD1Njpely5CIrZWopS2VAncSCMdYHI5OfTUiMmTaFBk1S5bjkTksMlTgdQ2hsK9AjCd5JPwgFRznrTNKix5kdyPLYbfYcTtW06gKSoexB4Olu5rCotx05cKYZqEkpKFIlLV5RBH2EqJSOBj7PR0HdEuxt6zIdx19LNNafQlasuFSUBStqDnHrkH8M6ZG3EOoSttaVIUApKknIIPRGs6uDw9erMylQalUW2rSpMZARFQSlx1aU7crV0Bj+L2yMDOdSbmr1GsKmwkUUtKddfbaaprTpUHEEgKITk7SB6js4znOgftGuEuIKy2FpK0gEpzyAc4OPyP6HXegNGjRoA6y7xKrFwUG5aNVJCUu2mzJbU95IO5CsFJLnuPiyn0ykdHGm66qjBVLptuypJbXWHFtKS25tX5aUKUeewCQE5HPxcc8hMtCn1BD1QtCDA8212ag8l2dLIUlTPGWGx/Ed+4FXOPi9caBn+jRLxq1CrkXzDT6cXH2XXGlNl9agAnaFAHaME5xg/DjPOm/VNcFz0O2GG11qoMQ0rB8tCslSgPupSCTjI6GqVy6V3XFkRLDktuOgFDtTeaWGY393I+NfPAHA7J6Cgc9UNy3dSbbdhMVB794mvoZZYRgrO5QG4j0SM8n/vpLFi+IB4V4guBJ7wySf66+XTRqFZdpRxVJrj8qXU4jkqoygp155TawpRyMnAQlQA9M98kkNT0ao4Ve+t6AanS2VbJPwwS8kp8zPCVKSRkJ3ZP90Z9dJLvhhcklxT0nxDqxeWSVeUlaE5/BIcwPy0GnB5svFjenzQkKKM84JIBx7cHSxOtmm0ZU6uUO34cmqhJdaZ8ttBLmDkpXtykn2Bx8iSde1k2qq2Y0gSapKqs2QoeZLlKJVsTnagZJwAVKPfajpl0GXWu5Ht6tP1m/LkjtXJUmRugmQENxmu0oxnGR7njvBOSTpUGYzPhsy4q97LyAtCsY4P9D+Gk+qUO1qRcU6vXFHjLNSW2lMqY2FtMKS2E7ckYRkJzuPZOM9AybYuK3F1pdt2wGHGGoxlFyEQqO2SvBRxwCSc4HHfWgbtGjRoMsvmr+G9Vqr0K4Zi4lYhK8tEtpp1LrKhkjatKSDgnIByMnTlZDLsK0oH0mrmqN+SHGpq2vL3snlBIPP2cZzz76pJ8e2/EK2J5lsx23o6nm1unaHYriSQF57wQArnggjOnGlIabpUNtlpDTSWEJQ2gYSgbRgAew0GX1WPU61Vl1VywUVNl1P7OTV5bbKWWhnaEtHlIx8RKhuJUehgCws+v1KZMapFIj2nAhNklxqDPS+4hPalJQjAOSe+gTznrTK9RJNZrUlddWl+jtpCWKatCS0tec718fHgY4PAJPHwgmm8SLRpooMuu0mOxTaxTGzMYmRmglRLYztVjG4EDHOccfLQPw61EmUunznm3psGNIcaCg2p5pKygHGcZHGcDOPbUiOpS2G1LG1Skgkexxr00FJUHmxcdFpyfhHlvyglPA/ZpSgD5ftf5DVTc10XBDqCo1t2s9VmmvhfkKeDSQvAO1OR8WARkjjPHYOIt6VE0e/rPmOnbEkGRCdVjgKcCNg/4kj9NXV2XKqgNNiLR6hVpS/iLEForKEA8qUQOPwHrg+xwCsnxEulg/v/AIc1YJ63Rll4lXyCOu+c6dbYnT6nSG51UgLp7z6ipMRz7bSM4SFf2iBkj0zj00mp8YaJHcDVbpVapKj0ZcTAP6HP8tXdN8RbYqzkdikVFMuVIdDbcdDakuHJ5JCgMAAFRPsPloGSezHfhPtzGUPx1NkONOJCkrTjkEHg6ySyqvcFKfcqRsulU6hyEoddEFKUSGmFFWx1XxZUkAKyMA9kAa2FaQtBSoZBGCPcaR6tTbwYhwvqR6IuczGcivGT8TUhAUkIWcbSle3crgEZ3DnjIPG9P3k/ro0t/wCTb3+tD9Do0GcXufDdN3bKnTKmt2B5SJr8NvMdHACEu85OAAPhHPXOMa2iK8zIjNPxnEOMOIC21tkFKkkZBBHYI0j1O9bZsyuTaTVEGIqT++l5pkrS6V8HdgZ3ZSfQjGOfQRrOvxia/FpNKturohrfcQ1J+jFMdpoqUUHPoNuOMADgdaDRtVNzS4EWlrVVZUaNCWpKHlyFhKVIJ5Tz3kAjH46g3LdjNKkIplNiu1SuOoKmoEcjIH3nFdIRkjk/lrPL/sufOoYq121P6TVXZMdhlqMCmPCQ44lKghJPxHnknvj2zoG5finb7zi2KI1Ua1IQraW6fDWrHPZKsDHHedfFVa/6txTLep9Ha3DD1Ukl1ZTjsIb6PzP+EODcVSsdxqlXlHbVTSQiNWoTG1rHQDyE/YV1yOP0J1oMWQzLjtyIrzbzLiQptxtQUlaT0QR2NBlV3eHdfqtEmTazdUyozoja5EONHaSy0lxIyAAOz2AeDz89PVGuGO/Z0Cvy1FKXorbiwlJUpSyANqQOVKKjgAcknA1fkAjBGQdJXh95FEtGXFcQ6mPTKhLZbSEKWvaHlFOAMlRO4Yxyc6CLTPFq158pUGpmTSJIVtLVSZ2DrPJGQn/expvixqP5zU6GzB8x3KW5DSUZXkZICh3wM/lpcpVctW/zJp8yAhUyMohyBUo4S+gA43BJ5A+XIzzjOp1u2Jbtt1F6dR4JZedBHLqlBAPe0E8Z/wANAynWOVOiVdTtw1Kyb0qC1QZCzIiOOBaCvHmLSj+EYyQBjsEEjWj3q2p+3ZLH1oKU26UJenFxKPJb3DeQTwCU5SD7q0rveHsiHU4bln1Rul0l2O3HnxkthRkNpKjuCsHKiFEbu+c59NBZfU9w/wC1Ev8A5bX/AI9GnDy0fdGjQRXqXTlzfrF+DGclob2CQpkKcCASdoOM4yTwNJzdcrt6rU1bCHKRRUr2uVaS1h54A8hhtQ49t6usnjI0/aV5LybSqD0lxO2hTXfMec9IT6jyoj0bWcEkfZVknhRICzt+36dQIqmae0dzh3PPuqK3X1eqlrPKj/6MaXPGZ0MWFKkEKKWZEdxW3vAeRp3ByARj8tI3jd/oxrHzY/6zegdJMZiZHcjymW3mHUlK23EhSVJPYIPY1n0q2K5ZT7lQsRaplOUdz9AfcO0c8llR+ye+P68DWiNK3NIUDnKQc++u9AuWjedJulpxMJxbM1klMiDIGx5lQ4IKfUA8ZH9dFlkKZq5SQQavKwQcjheD/MY1FvCxoFfebqUZ5ymVuPyxUo52rScdLH8Q/nj17134Ysvt2RTZExzzZM1Kprzm0Dct5RcJwOP4tB8u2xoFxSY9RafdptYjKBZqEXhwD2P3hjPfWfbILFT4zsSI2y/LelupHxPvBIUs++EgAfIDUnOl525qJPqT9usVgM1Nxo7A3wsZB5QVDaojk8Z660C1f9xUhi6oVCr9IdqLDkXzYjPlBaXpKl7UpweM4BGc4G851LsWl1ePctZqFQryKo1IZZ3Bk/smXjkqbQNxwEp2YPZCxn11At9q5bbrse26vGcrtKdCjAqoADkZOPiS4T1gdHOT6E9Jf6XTYVJgtwqbGbjRW87Gm04SMnJ/mToJejRo0Brh1pDzS2nUJW2tJSpKhkKB7BGu9GgTi1UrMUkQmJFTt4n/ADDfxyICf7A7caH3ftJ9MjgVPitV6fWvCSrTKVLbksL8jCkHkftm+CDyk/gQCNaPpPuvw4oFzee6805DmPDDkmGrYpzkH4x9lfQ7Gfx0DRTzugRjjGWkH+Q1I1nKoniZbzCUQJtKuGO0MBMhr6O8R6AYIT+p1UVLxcrtETtrNnIbWkZUUVNOPY8BKvX8dBoV3Ouml/V8RZRKqSxEaUntAUDvWP7qAtXzAHrqnrd106h1pm3FuriBEFDzIbSCt/K/LQy1njcSP/mCR72U/MuJtq6apGbjGQxsgRUrDnkMnBUorwMqWQkngYCUjvOYHiRbsmoVG3a1S4rcidTag3ubWoJ3tKIz3xkEAj5nQRLmrVYs+XT1vxWJVGqklMV5t2U66+yteelKO3btzwB2O+td+K1sqrUGCihxHjXoJ8+E+0AkNpRyUqWeOTjaO92D9kKIZrgttq4JcBc6S6mNCd89thrCSp3BAUV9jAJxtwQec9Yu0JCUhI6AwMnOgrrbjz49Fioq6guobMyVh3eFLPZBwB+QAA6HA1Z6NGgNGjRoP//Z"/>
          <p:cNvSpPr>
            <a:spLocks noChangeAspect="1" noChangeArrowheads="1"/>
          </p:cNvSpPr>
          <p:nvPr/>
        </p:nvSpPr>
        <p:spPr bwMode="auto">
          <a:xfrm>
            <a:off x="63500" y="-411163"/>
            <a:ext cx="8858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data:image/jpeg;base64,/9j/4AAQSkZJRgABAQAAAQABAAD/2wBDAAkGBwgHBgkIBwgKCgkLDRYPDQwMDRsUFRAWIB0iIiAdHx8kKDQsJCYxJx8fLT0tMTU3Ojo6Iys/RD84QzQ5Ojf/2wBDAQoKCg0MDRoPDxo3JR8lNzc3Nzc3Nzc3Nzc3Nzc3Nzc3Nzc3Nzc3Nzc3Nzc3Nzc3Nzc3Nzc3Nzc3Nzc3Nzc3Nzf/wAARCABfAGEDASIAAhEBAxEB/8QAGwAAAgMBAQEAAAAAAAAAAAAAAAYEBQcCAwH/xABAEAABAwMEAAQCBwUDDQAAAAABAgMEBQYRABIhMQcTQVEicRQVMlJhgZEjJEKhsWJy4RYzN1RWgpKTs8HT8PH/xAAUAQEAAAAAAAAAAAAAAAAAAAAA/8QAFBEBAAAAAAAAAAAAAAAAAAAAAP/aAAwDAQACEQMRAD8A3HRo14y5LURhb76tqEDJOM/IADsk8ADk6D1UQkEqIAHJJ1S1O4WmreqVWpCEVL6E2tWxpeEuFAyoBWCDjnrPII70n3DeT1SlzLUkUKXT5s6Mv6remBBQ88ASnjkDkJwcnnGca9bHFQkeHqbdRRpVKnMsKiuKlxyhoFRIU4knG/OSrA9TjOOdBBua+Jc2nWYumvKhxa66n6ZJZUnLeNoU0lSuEkkqGSQRt+erWXS6kq96JN3inwWUqaQw5UVF6YvGTuSAoK2pCj2ScckeljbXh/SaLQHKHKK6rBU+Xktz0JWGyfujHHv8yffTFEpVOhL8yJCjsubAjehsBW0dDPeNAseKtyzLZtpD1Njpely5CIrZWopS2VAncSCMdYHI5OfTUiMmTaFBk1S5bjkTksMlTgdQ2hsK9AjCd5JPwgFRznrTNKix5kdyPLYbfYcTtW06gKSoexB4Olu5rCotx05cKYZqEkpKFIlLV5RBH2EqJSOBj7PR0HdEuxt6zIdx19LNNafQlasuFSUBStqDnHrkH8M6ZG3EOoSttaVIUApKknIIPRGs6uDw9erMylQalUW2rSpMZARFQSlx1aU7crV0Bj+L2yMDOdSbmr1GsKmwkUUtKddfbaaprTpUHEEgKITk7SB6js4znOgftGuEuIKy2FpK0gEpzyAc4OPyP6HXegNGjRoA6y7xKrFwUG5aNVJCUu2mzJbU95IO5CsFJLnuPiyn0ykdHGm66qjBVLptuypJbXWHFtKS25tX5aUKUeewCQE5HPxcc8hMtCn1BD1QtCDA8212ag8l2dLIUlTPGWGx/Ed+4FXOPi9caBn+jRLxq1CrkXzDT6cXH2XXGlNl9agAnaFAHaME5xg/DjPOm/VNcFz0O2GG11qoMQ0rB8tCslSgPupSCTjI6GqVy6V3XFkRLDktuOgFDtTeaWGY393I+NfPAHA7J6Cgc9UNy3dSbbdhMVB794mvoZZYRgrO5QG4j0SM8n/vpLFi+IB4V4guBJ7wySf66+XTRqFZdpRxVJrj8qXU4jkqoygp155TawpRyMnAQlQA9M98kkNT0ao4Ve+t6AanS2VbJPwwS8kp8zPCVKSRkJ3ZP90Z9dJLvhhcklxT0nxDqxeWSVeUlaE5/BIcwPy0GnB5svFjenzQkKKM84JIBx7cHSxOtmm0ZU6uUO34cmqhJdaZ8ttBLmDkpXtykn2Bx8iSde1k2qq2Y0gSapKqs2QoeZLlKJVsTnagZJwAVKPfajpl0GXWu5Ht6tP1m/LkjtXJUmRugmQENxmu0oxnGR7njvBOSTpUGYzPhsy4q97LyAtCsY4P9D+Gk+qUO1qRcU6vXFHjLNSW2lMqY2FtMKS2E7ckYRkJzuPZOM9AybYuK3F1pdt2wGHGGoxlFyEQqO2SvBRxwCSc4HHfWgbtGjRoMsvmr+G9Vqr0K4Zi4lYhK8tEtpp1LrKhkjatKSDgnIByMnTlZDLsK0oH0mrmqN+SHGpq2vL3snlBIPP2cZzz76pJ8e2/EK2J5lsx23o6nm1unaHYriSQF57wQArnggjOnGlIabpUNtlpDTSWEJQ2gYSgbRgAew0GX1WPU61Vl1VywUVNl1P7OTV5bbKWWhnaEtHlIx8RKhuJUehgCws+v1KZMapFIj2nAhNklxqDPS+4hPalJQjAOSe+gTznrTK9RJNZrUlddWl+jtpCWKatCS0tec718fHgY4PAJPHwgmm8SLRpooMuu0mOxTaxTGzMYmRmglRLYztVjG4EDHOccfLQPw61EmUunznm3psGNIcaCg2p5pKygHGcZHGcDOPbUiOpS2G1LG1Skgkexxr00FJUHmxcdFpyfhHlvyglPA/ZpSgD5ftf5DVTc10XBDqCo1t2s9VmmvhfkKeDSQvAO1OR8WARkjjPHYOIt6VE0e/rPmOnbEkGRCdVjgKcCNg/4kj9NXV2XKqgNNiLR6hVpS/iLEForKEA8qUQOPwHrg+xwCsnxEulg/v/AIc1YJ63Rll4lXyCOu+c6dbYnT6nSG51UgLp7z6ipMRz7bSM4SFf2iBkj0zj00mp8YaJHcDVbpVapKj0ZcTAP6HP8tXdN8RbYqzkdikVFMuVIdDbcdDakuHJ5JCgMAAFRPsPloGSezHfhPtzGUPx1NkONOJCkrTjkEHg6ySyqvcFKfcqRsulU6hyEoddEFKUSGmFFWx1XxZUkAKyMA9kAa2FaQtBSoZBGCPcaR6tTbwYhwvqR6IuczGcivGT8TUhAUkIWcbSle3crgEZ3DnjIPG9P3k/ro0t/wCTb3+tD9Do0GcXufDdN3bKnTKmt2B5SJr8NvMdHACEu85OAAPhHPXOMa2iK8zIjNPxnEOMOIC21tkFKkkZBBHYI0j1O9bZsyuTaTVEGIqT++l5pkrS6V8HdgZ3ZSfQjGOfQRrOvxia/FpNKturohrfcQ1J+jFMdpoqUUHPoNuOMADgdaDRtVNzS4EWlrVVZUaNCWpKHlyFhKVIJ5Tz3kAjH46g3LdjNKkIplNiu1SuOoKmoEcjIH3nFdIRkjk/lrPL/sufOoYq121P6TVXZMdhlqMCmPCQ44lKghJPxHnknvj2zoG5finb7zi2KI1Ua1IQraW6fDWrHPZKsDHHedfFVa/6txTLep9Ha3DD1Ukl1ZTjsIb6PzP+EODcVSsdxqlXlHbVTSQiNWoTG1rHQDyE/YV1yOP0J1oMWQzLjtyIrzbzLiQptxtQUlaT0QR2NBlV3eHdfqtEmTazdUyozoja5EONHaSy0lxIyAAOz2AeDz89PVGuGO/Z0Cvy1FKXorbiwlJUpSyANqQOVKKjgAcknA1fkAjBGQdJXh95FEtGXFcQ6mPTKhLZbSEKWvaHlFOAMlRO4Yxyc6CLTPFq158pUGpmTSJIVtLVSZ2DrPJGQn/expvixqP5zU6GzB8x3KW5DSUZXkZICh3wM/lpcpVctW/zJp8yAhUyMohyBUo4S+gA43BJ5A+XIzzjOp1u2Jbtt1F6dR4JZedBHLqlBAPe0E8Z/wANAynWOVOiVdTtw1Kyb0qC1QZCzIiOOBaCvHmLSj+EYyQBjsEEjWj3q2p+3ZLH1oKU26UJenFxKPJb3DeQTwCU5SD7q0rveHsiHU4bln1Rul0l2O3HnxkthRkNpKjuCsHKiFEbu+c59NBZfU9w/wC1Ev8A5bX/AI9GnDy0fdGjQRXqXTlzfrF+DGclob2CQpkKcCASdoOM4yTwNJzdcrt6rU1bCHKRRUr2uVaS1h54A8hhtQ49t6usnjI0/aV5LybSqD0lxO2hTXfMec9IT6jyoj0bWcEkfZVknhRICzt+36dQIqmae0dzh3PPuqK3X1eqlrPKj/6MaXPGZ0MWFKkEKKWZEdxW3vAeRp3ByARj8tI3jd/oxrHzY/6zegdJMZiZHcjymW3mHUlK23EhSVJPYIPY1n0q2K5ZT7lQsRaplOUdz9AfcO0c8llR+ye+P68DWiNK3NIUDnKQc++u9AuWjedJulpxMJxbM1klMiDIGx5lQ4IKfUA8ZH9dFlkKZq5SQQavKwQcjheD/MY1FvCxoFfebqUZ5ymVuPyxUo52rScdLH8Q/nj17134Ysvt2RTZExzzZM1Kprzm0Dct5RcJwOP4tB8u2xoFxSY9RafdptYjKBZqEXhwD2P3hjPfWfbILFT4zsSI2y/LelupHxPvBIUs++EgAfIDUnOl525qJPqT9usVgM1Nxo7A3wsZB5QVDaojk8Z660C1f9xUhi6oVCr9IdqLDkXzYjPlBaXpKl7UpweM4BGc4G851LsWl1ePctZqFQryKo1IZZ3Bk/smXjkqbQNxwEp2YPZCxn11At9q5bbrse26vGcrtKdCjAqoADkZOPiS4T1gdHOT6E9Jf6XTYVJgtwqbGbjRW87Gm04SMnJ/mToJejRo0Brh1pDzS2nUJW2tJSpKhkKB7BGu9GgTi1UrMUkQmJFTt4n/ADDfxyICf7A7caH3ftJ9MjgVPitV6fWvCSrTKVLbksL8jCkHkftm+CDyk/gQCNaPpPuvw4oFzee6805DmPDDkmGrYpzkH4x9lfQ7Gfx0DRTzugRjjGWkH+Q1I1nKoniZbzCUQJtKuGO0MBMhr6O8R6AYIT+p1UVLxcrtETtrNnIbWkZUUVNOPY8BKvX8dBoV3Ouml/V8RZRKqSxEaUntAUDvWP7qAtXzAHrqnrd106h1pm3FuriBEFDzIbSCt/K/LQy1njcSP/mCR72U/MuJtq6apGbjGQxsgRUrDnkMnBUorwMqWQkngYCUjvOYHiRbsmoVG3a1S4rcidTag3ubWoJ3tKIz3xkEAj5nQRLmrVYs+XT1vxWJVGqklMV5t2U66+yteelKO3btzwB2O+td+K1sqrUGCihxHjXoJ8+E+0AkNpRyUqWeOTjaO92D9kKIZrgttq4JcBc6S6mNCd89thrCSp3BAUV9jAJxtwQec9Yu0JCUhI6AwMnOgrrbjz49Fioq6guobMyVh3eFLPZBwB+QAA6HA1Z6NGgNGjRoP//Z"/>
          <p:cNvSpPr>
            <a:spLocks noChangeAspect="1" noChangeArrowheads="1"/>
          </p:cNvSpPr>
          <p:nvPr/>
        </p:nvSpPr>
        <p:spPr bwMode="auto">
          <a:xfrm>
            <a:off x="215900" y="-258763"/>
            <a:ext cx="8858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https://engineering.purdue.edu/~kslorenz/images/Purdue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80" y="1143000"/>
            <a:ext cx="859863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7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7875" y="228600"/>
            <a:ext cx="5791200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Storage Tanks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aily output of Tree Spring (~17000 L)</a:t>
            </a:r>
          </a:p>
          <a:p>
            <a:pPr lvl="1"/>
            <a:r>
              <a:rPr lang="en-US" dirty="0" smtClean="0"/>
              <a:t>Three 5000 liter HDPE tanks</a:t>
            </a:r>
          </a:p>
          <a:p>
            <a:pPr lvl="1"/>
            <a:r>
              <a:rPr lang="en-US" dirty="0" smtClean="0"/>
              <a:t>Differential elevation of 30 meters between tanks and Tree Spring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8600"/>
            <a:ext cx="2667000" cy="35361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3352800"/>
            <a:ext cx="5489753" cy="32251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087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228600"/>
            <a:ext cx="8153400" cy="3505200"/>
          </a:xfrm>
        </p:spPr>
        <p:txBody>
          <a:bodyPr/>
          <a:lstStyle/>
          <a:p>
            <a:r>
              <a:rPr lang="en-US" dirty="0" smtClean="0"/>
              <a:t>Tank Foundation</a:t>
            </a:r>
          </a:p>
          <a:p>
            <a:pPr lvl="1"/>
            <a:r>
              <a:rPr lang="en-US" dirty="0" smtClean="0"/>
              <a:t>Soil has high bearing capacity</a:t>
            </a:r>
          </a:p>
          <a:p>
            <a:pPr lvl="2"/>
            <a:r>
              <a:rPr lang="en-US" dirty="0" smtClean="0"/>
              <a:t>Observations of assessment team</a:t>
            </a:r>
          </a:p>
          <a:p>
            <a:pPr lvl="1"/>
            <a:r>
              <a:rPr lang="en-US" dirty="0" smtClean="0"/>
              <a:t>2 by 7 foot base</a:t>
            </a:r>
          </a:p>
          <a:p>
            <a:pPr lvl="1"/>
            <a:r>
              <a:rPr lang="en-US" dirty="0" smtClean="0"/>
              <a:t>1-2 feet deep excavation backfilled with sand to 6 inches above ground level, retained by masonry</a:t>
            </a:r>
          </a:p>
          <a:p>
            <a:pPr lvl="1"/>
            <a:r>
              <a:rPr lang="en-US" dirty="0" smtClean="0"/>
              <a:t>Cheaper and faster to implement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276600"/>
            <a:ext cx="3048000" cy="2286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3276600"/>
            <a:ext cx="4571999" cy="303989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3369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33550" y="76200"/>
            <a:ext cx="5676900" cy="2191433"/>
          </a:xfrm>
        </p:spPr>
        <p:txBody>
          <a:bodyPr/>
          <a:lstStyle/>
          <a:p>
            <a:r>
              <a:rPr lang="en-US" dirty="0" smtClean="0"/>
              <a:t>Piping</a:t>
            </a:r>
          </a:p>
          <a:p>
            <a:pPr lvl="1"/>
            <a:r>
              <a:rPr lang="en-US" dirty="0" smtClean="0"/>
              <a:t>Connect to current system</a:t>
            </a:r>
          </a:p>
          <a:p>
            <a:pPr lvl="2"/>
            <a:r>
              <a:rPr lang="en-US" dirty="0" smtClean="0"/>
              <a:t>Tree Spring box to storage tanks</a:t>
            </a:r>
            <a:endParaRPr lang="en-US" dirty="0"/>
          </a:p>
          <a:p>
            <a:pPr lvl="2"/>
            <a:r>
              <a:rPr lang="en-US" dirty="0"/>
              <a:t>S</a:t>
            </a:r>
            <a:r>
              <a:rPr lang="en-US" dirty="0" smtClean="0"/>
              <a:t>torage tanks to main pipeline</a:t>
            </a:r>
          </a:p>
          <a:p>
            <a:pPr lvl="1"/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69744" y="477021"/>
            <a:ext cx="5033112" cy="7543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Elbow Connector 5"/>
          <p:cNvCxnSpPr/>
          <p:nvPr/>
        </p:nvCxnSpPr>
        <p:spPr>
          <a:xfrm rot="16200000" flipV="1">
            <a:off x="1333502" y="2171700"/>
            <a:ext cx="457200" cy="3810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257303" y="2590799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Spring Box</a:t>
            </a:r>
            <a:endParaRPr lang="en-US" sz="1200" dirty="0"/>
          </a:p>
        </p:txBody>
      </p:sp>
      <p:cxnSp>
        <p:nvCxnSpPr>
          <p:cNvPr id="16" name="Straight Arrow Connector 15"/>
          <p:cNvCxnSpPr>
            <a:stCxn id="17" idx="1"/>
          </p:cNvCxnSpPr>
          <p:nvPr/>
        </p:nvCxnSpPr>
        <p:spPr>
          <a:xfrm flipH="1">
            <a:off x="6847367" y="3768346"/>
            <a:ext cx="670738" cy="49531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518105" y="362984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Tanks</a:t>
            </a:r>
            <a:endParaRPr lang="en-US" sz="1200" dirty="0"/>
          </a:p>
        </p:txBody>
      </p:sp>
      <p:cxnSp>
        <p:nvCxnSpPr>
          <p:cNvPr id="24" name="Straight Arrow Connector 23"/>
          <p:cNvCxnSpPr>
            <a:stCxn id="27" idx="1"/>
          </p:cNvCxnSpPr>
          <p:nvPr/>
        </p:nvCxnSpPr>
        <p:spPr>
          <a:xfrm flipH="1">
            <a:off x="5257800" y="2498466"/>
            <a:ext cx="838200" cy="9305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096000" y="2267633"/>
            <a:ext cx="979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Existing pipeline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8002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838200"/>
            <a:ext cx="8077200" cy="2286000"/>
          </a:xfrm>
        </p:spPr>
        <p:txBody>
          <a:bodyPr/>
          <a:lstStyle/>
          <a:p>
            <a:r>
              <a:rPr lang="en-US" dirty="0" smtClean="0"/>
              <a:t>FPS Spring </a:t>
            </a:r>
            <a:r>
              <a:rPr lang="en-US" dirty="0" smtClean="0"/>
              <a:t>Overflow Pipe Extension</a:t>
            </a:r>
          </a:p>
          <a:p>
            <a:pPr lvl="1"/>
            <a:r>
              <a:rPr lang="en-US" dirty="0" smtClean="0"/>
              <a:t>Extend current 1 inch diameter PVC pipe</a:t>
            </a:r>
          </a:p>
          <a:p>
            <a:pPr lvl="1"/>
            <a:r>
              <a:rPr lang="en-US" dirty="0" smtClean="0"/>
              <a:t>Extend to 1 inch below sediment wall</a:t>
            </a:r>
          </a:p>
          <a:p>
            <a:pPr lvl="1"/>
            <a:r>
              <a:rPr lang="en-US" dirty="0" smtClean="0"/>
              <a:t>Increases capacity of spring box</a:t>
            </a:r>
          </a:p>
          <a:p>
            <a:pPr lvl="1"/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393" y="3036332"/>
            <a:ext cx="3681304" cy="27520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36332"/>
            <a:ext cx="3821616" cy="27520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114800" y="4412354"/>
            <a:ext cx="12192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26491" y="2667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89845" y="2667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00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4835" y="1447800"/>
            <a:ext cx="3962400" cy="4800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Existing sources are clean</a:t>
            </a:r>
          </a:p>
          <a:p>
            <a:r>
              <a:rPr lang="en-US" sz="2400" dirty="0" smtClean="0"/>
              <a:t>Chlorination in use</a:t>
            </a:r>
          </a:p>
          <a:p>
            <a:r>
              <a:rPr lang="en-US" sz="2400" dirty="0" smtClean="0"/>
              <a:t>New components will receive same treatment</a:t>
            </a:r>
          </a:p>
          <a:p>
            <a:r>
              <a:rPr lang="en-US" sz="2400" dirty="0" smtClean="0"/>
              <a:t>Adhere to Bolivian standards</a:t>
            </a:r>
          </a:p>
          <a:p>
            <a:r>
              <a:rPr lang="en-US" sz="2400" dirty="0" smtClean="0"/>
              <a:t>Water quality data will be collected regularly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76200"/>
            <a:ext cx="8229600" cy="1143000"/>
          </a:xfrm>
        </p:spPr>
        <p:txBody>
          <a:bodyPr/>
          <a:lstStyle/>
          <a:p>
            <a:r>
              <a:rPr lang="en-US" dirty="0" smtClean="0"/>
              <a:t>Water Quality and Purification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235" y="1981200"/>
            <a:ext cx="4382415" cy="29138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88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143000"/>
          </a:xfrm>
        </p:spPr>
        <p:txBody>
          <a:bodyPr/>
          <a:lstStyle/>
          <a:p>
            <a:r>
              <a:rPr lang="en-US" dirty="0" smtClean="0"/>
              <a:t>Alternatives</a:t>
            </a:r>
            <a:endParaRPr lang="en-US" dirty="0"/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2819400" y="1707169"/>
            <a:ext cx="30480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dirty="0" smtClean="0"/>
              <a:t>Energy Source</a:t>
            </a:r>
          </a:p>
          <a:p>
            <a:pPr lvl="1"/>
            <a:r>
              <a:rPr lang="en-US" dirty="0" smtClean="0"/>
              <a:t>Electric </a:t>
            </a:r>
            <a:r>
              <a:rPr lang="en-US" dirty="0"/>
              <a:t>Grid</a:t>
            </a:r>
          </a:p>
          <a:p>
            <a:pPr lvl="1"/>
            <a:r>
              <a:rPr lang="en-US" dirty="0"/>
              <a:t>Solar Panel</a:t>
            </a:r>
          </a:p>
          <a:p>
            <a:pPr lvl="1"/>
            <a:r>
              <a:rPr lang="en-US" dirty="0" smtClean="0"/>
              <a:t>Wind Turbine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11" name="Content Placeholder 1"/>
          <p:cNvSpPr txBox="1">
            <a:spLocks/>
          </p:cNvSpPr>
          <p:nvPr/>
        </p:nvSpPr>
        <p:spPr>
          <a:xfrm>
            <a:off x="6096000" y="1707170"/>
            <a:ext cx="30480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dirty="0" smtClean="0"/>
              <a:t>Spring #3</a:t>
            </a:r>
          </a:p>
          <a:p>
            <a:pPr lvl="1"/>
            <a:r>
              <a:rPr lang="en-US" dirty="0" smtClean="0"/>
              <a:t>Spring Pump</a:t>
            </a:r>
          </a:p>
          <a:p>
            <a:pPr lvl="1"/>
            <a:r>
              <a:rPr lang="en-US" dirty="0" smtClean="0"/>
              <a:t>Chasm Pump</a:t>
            </a:r>
            <a:endParaRPr lang="en-US" dirty="0"/>
          </a:p>
        </p:txBody>
      </p:sp>
      <p:sp>
        <p:nvSpPr>
          <p:cNvPr id="14" name="Content Placeholder 1"/>
          <p:cNvSpPr txBox="1">
            <a:spLocks/>
          </p:cNvSpPr>
          <p:nvPr/>
        </p:nvSpPr>
        <p:spPr>
          <a:xfrm>
            <a:off x="0" y="1707169"/>
            <a:ext cx="30480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dirty="0"/>
              <a:t>Tank</a:t>
            </a:r>
          </a:p>
          <a:p>
            <a:pPr lvl="1"/>
            <a:r>
              <a:rPr lang="en-US" dirty="0"/>
              <a:t>Concrete</a:t>
            </a:r>
          </a:p>
          <a:p>
            <a:pPr lvl="1"/>
            <a:r>
              <a:rPr lang="en-US" dirty="0"/>
              <a:t>Polyethylene</a:t>
            </a:r>
          </a:p>
        </p:txBody>
      </p:sp>
    </p:spTree>
    <p:extLst>
      <p:ext uri="{BB962C8B-B14F-4D97-AF65-F5344CB8AC3E}">
        <p14:creationId xmlns:p14="http://schemas.microsoft.com/office/powerpoint/2010/main" val="262565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152400"/>
            <a:ext cx="8229600" cy="1143000"/>
          </a:xfrm>
        </p:spPr>
        <p:txBody>
          <a:bodyPr/>
          <a:lstStyle/>
          <a:p>
            <a:r>
              <a:rPr lang="en-US" dirty="0" smtClean="0"/>
              <a:t>Impact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198" y="1263134"/>
            <a:ext cx="8640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Maximum </a:t>
            </a:r>
            <a:r>
              <a:rPr lang="en-US" dirty="0"/>
              <a:t>p</a:t>
            </a:r>
            <a:r>
              <a:rPr lang="en-US" dirty="0" smtClean="0"/>
              <a:t>rojected potable water supply*: 43,000L/day (120% of demand)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199" y="5105400"/>
            <a:ext cx="8229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By using sustainable technology and practices, like solar power and water conservation, Papachacra’s success will impact its neighbors too, bolstering the welfare of the entire region</a:t>
            </a:r>
            <a:endParaRPr lang="en-US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219191920"/>
              </p:ext>
            </p:extLst>
          </p:nvPr>
        </p:nvGraphicFramePr>
        <p:xfrm>
          <a:off x="533400" y="1813720"/>
          <a:ext cx="8077200" cy="3291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543800" y="1567934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r>
              <a:rPr lang="en-US" sz="1400" dirty="0" smtClean="0"/>
              <a:t>Dry Season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6510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152400"/>
            <a:ext cx="8229600" cy="1143000"/>
          </a:xfrm>
        </p:spPr>
        <p:txBody>
          <a:bodyPr/>
          <a:lstStyle/>
          <a:p>
            <a:r>
              <a:rPr lang="en-US" dirty="0" smtClean="0"/>
              <a:t>Sustainability</a:t>
            </a:r>
            <a:endParaRPr lang="en-US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05743347"/>
              </p:ext>
            </p:extLst>
          </p:nvPr>
        </p:nvGraphicFramePr>
        <p:xfrm>
          <a:off x="0" y="1219200"/>
          <a:ext cx="53340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097881"/>
            <a:ext cx="3524250" cy="26431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6004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152400" y="1524000"/>
            <a:ext cx="31242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Key</a:t>
            </a:r>
          </a:p>
          <a:p>
            <a:pPr lvl="1"/>
            <a:r>
              <a:rPr lang="en-US" dirty="0" smtClean="0"/>
              <a:t>Blue: EWB+EIA members</a:t>
            </a:r>
          </a:p>
          <a:p>
            <a:pPr lvl="1"/>
            <a:r>
              <a:rPr lang="en-US" dirty="0" smtClean="0"/>
              <a:t>Green: Hired Mason</a:t>
            </a:r>
          </a:p>
          <a:p>
            <a:pPr lvl="1"/>
            <a:r>
              <a:rPr lang="en-US" dirty="0" smtClean="0"/>
              <a:t>Red: Hired Engineer</a:t>
            </a:r>
          </a:p>
          <a:p>
            <a:pPr lvl="1"/>
            <a:r>
              <a:rPr lang="en-US" dirty="0" smtClean="0"/>
              <a:t>Purple: Villagers</a:t>
            </a:r>
          </a:p>
          <a:p>
            <a:r>
              <a:rPr lang="en-US" dirty="0" smtClean="0"/>
              <a:t>Considers possibility of delays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755" y="0"/>
            <a:ext cx="3806301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Construction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04904691"/>
              </p:ext>
            </p:extLst>
          </p:nvPr>
        </p:nvGraphicFramePr>
        <p:xfrm>
          <a:off x="2971800" y="533400"/>
          <a:ext cx="5943600" cy="6162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412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785" y="0"/>
            <a:ext cx="4938216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304800"/>
            <a:ext cx="4114800" cy="6553200"/>
          </a:xfrm>
        </p:spPr>
        <p:txBody>
          <a:bodyPr>
            <a:normAutofit/>
          </a:bodyPr>
          <a:lstStyle/>
          <a:p>
            <a:r>
              <a:rPr lang="en-US" dirty="0" smtClean="0"/>
              <a:t>Community will prepare sites</a:t>
            </a:r>
            <a:endParaRPr lang="en-US" dirty="0"/>
          </a:p>
          <a:p>
            <a:r>
              <a:rPr lang="en-US" dirty="0" smtClean="0"/>
              <a:t>Priorities</a:t>
            </a:r>
            <a:endParaRPr lang="en-US" dirty="0"/>
          </a:p>
          <a:p>
            <a:pPr marL="393192" lvl="1" indent="0">
              <a:buNone/>
            </a:pPr>
            <a:r>
              <a:rPr lang="en-US" dirty="0" smtClean="0"/>
              <a:t>1) Install </a:t>
            </a:r>
            <a:r>
              <a:rPr lang="en-US" dirty="0"/>
              <a:t>overflow pipe </a:t>
            </a:r>
          </a:p>
          <a:p>
            <a:pPr marL="393192" lvl="1" indent="0">
              <a:buNone/>
            </a:pPr>
            <a:r>
              <a:rPr lang="en-US" dirty="0"/>
              <a:t>2</a:t>
            </a:r>
            <a:r>
              <a:rPr lang="en-US" dirty="0" smtClean="0"/>
              <a:t>) Construct </a:t>
            </a:r>
            <a:r>
              <a:rPr lang="en-US" dirty="0"/>
              <a:t>new spring box</a:t>
            </a:r>
          </a:p>
          <a:p>
            <a:pPr marL="393192" lvl="1" indent="0">
              <a:buNone/>
            </a:pPr>
            <a:r>
              <a:rPr lang="en-US" dirty="0" smtClean="0"/>
              <a:t>3) Add </a:t>
            </a:r>
            <a:r>
              <a:rPr lang="en-US" dirty="0"/>
              <a:t>additional storage</a:t>
            </a:r>
          </a:p>
          <a:p>
            <a:pPr marL="393192" lvl="1" indent="0">
              <a:buNone/>
            </a:pPr>
            <a:r>
              <a:rPr lang="en-US" dirty="0" smtClean="0"/>
              <a:t>4) Add </a:t>
            </a:r>
            <a:r>
              <a:rPr lang="en-US" dirty="0"/>
              <a:t>pump to spring box </a:t>
            </a:r>
          </a:p>
          <a:p>
            <a:pPr marL="393192" lvl="1" indent="0">
              <a:buNone/>
            </a:pPr>
            <a:r>
              <a:rPr lang="en-US" dirty="0" smtClean="0"/>
              <a:t>5) Add </a:t>
            </a:r>
            <a:r>
              <a:rPr lang="en-US" dirty="0"/>
              <a:t>solar panels</a:t>
            </a:r>
          </a:p>
          <a:p>
            <a:pPr marL="393192" lvl="1" indent="0">
              <a:buNone/>
            </a:pPr>
            <a:r>
              <a:rPr lang="en-US" dirty="0" smtClean="0"/>
              <a:t>6) Connect </a:t>
            </a:r>
            <a:r>
              <a:rPr lang="en-US" dirty="0"/>
              <a:t>piping system between    and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720" y="1675475"/>
            <a:ext cx="3143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194" y="2365025"/>
            <a:ext cx="3048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128518"/>
            <a:ext cx="30480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894799"/>
            <a:ext cx="3048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307" y="4247224"/>
            <a:ext cx="3048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107" y="5003608"/>
            <a:ext cx="30480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026" y="4989535"/>
            <a:ext cx="3048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62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7350"/>
            <a:ext cx="1447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5402" y="990600"/>
            <a:ext cx="8229600" cy="4525963"/>
          </a:xfrm>
        </p:spPr>
        <p:txBody>
          <a:bodyPr/>
          <a:lstStyle/>
          <a:p>
            <a:r>
              <a:rPr lang="en-US" dirty="0" smtClean="0"/>
              <a:t>Partner community of </a:t>
            </a:r>
            <a:r>
              <a:rPr lang="en-US" dirty="0" err="1" smtClean="0"/>
              <a:t>Papachacra</a:t>
            </a:r>
            <a:r>
              <a:rPr lang="en-US" dirty="0" smtClean="0"/>
              <a:t>, Bolivia</a:t>
            </a:r>
          </a:p>
          <a:p>
            <a:pPr lvl="1"/>
            <a:r>
              <a:rPr lang="en-US" dirty="0" smtClean="0"/>
              <a:t>Insufficient water supply for community</a:t>
            </a:r>
          </a:p>
          <a:p>
            <a:pPr lvl="1"/>
            <a:r>
              <a:rPr lang="en-US" dirty="0" smtClean="0"/>
              <a:t>Growing demand (116 families 2009 – 134 families 2012)</a:t>
            </a:r>
          </a:p>
          <a:p>
            <a:r>
              <a:rPr lang="en-US" dirty="0" smtClean="0"/>
              <a:t>Engineers in Action (EIA) provide on site support</a:t>
            </a:r>
          </a:p>
          <a:p>
            <a:r>
              <a:rPr lang="en-US" dirty="0" smtClean="0"/>
              <a:t>Purdue has sent a previous team to do assessment of the community needs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1" y="6350"/>
            <a:ext cx="8229600" cy="1143000"/>
          </a:xfrm>
        </p:spPr>
        <p:txBody>
          <a:bodyPr/>
          <a:lstStyle/>
          <a:p>
            <a:r>
              <a:rPr lang="en-US" dirty="0" smtClean="0"/>
              <a:t>Project Background</a:t>
            </a:r>
            <a:endParaRPr lang="en-US" dirty="0"/>
          </a:p>
        </p:txBody>
      </p:sp>
      <p:pic>
        <p:nvPicPr>
          <p:cNvPr id="1026" name="Picture 2" descr="Z:\Projects\Papachacra, Bolivia\Papachacra Assessment\Alex's\051_0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2460">
            <a:off x="5183962" y="4315479"/>
            <a:ext cx="3359191" cy="223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Z:\Projects\Papachacra, Bolivia\Papachacra Assessment\Jackie's\Bolivia 9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65">
            <a:off x="1733667" y="4313649"/>
            <a:ext cx="2589268" cy="194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93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43272"/>
          </a:xfrm>
        </p:spPr>
        <p:txBody>
          <a:bodyPr>
            <a:normAutofit/>
          </a:bodyPr>
          <a:lstStyle/>
          <a:p>
            <a:r>
              <a:rPr lang="en-US" dirty="0" smtClean="0"/>
              <a:t>Health and Safety briefings</a:t>
            </a:r>
          </a:p>
          <a:p>
            <a:r>
              <a:rPr lang="en-US" dirty="0"/>
              <a:t>S</a:t>
            </a:r>
            <a:r>
              <a:rPr lang="en-US" dirty="0" smtClean="0"/>
              <a:t>afety monitored by </a:t>
            </a:r>
            <a:r>
              <a:rPr lang="en-US" dirty="0"/>
              <a:t>Health and Safety </a:t>
            </a:r>
            <a:r>
              <a:rPr lang="en-US" dirty="0" smtClean="0"/>
              <a:t>Officer</a:t>
            </a:r>
          </a:p>
          <a:p>
            <a:pPr lvl="1"/>
            <a:r>
              <a:rPr lang="en-US" dirty="0"/>
              <a:t>B</a:t>
            </a:r>
            <a:r>
              <a:rPr lang="en-US" dirty="0" smtClean="0"/>
              <a:t>rief team members on worksite specific hazards</a:t>
            </a:r>
            <a:endParaRPr lang="en-US" dirty="0"/>
          </a:p>
          <a:p>
            <a:pPr lvl="1"/>
            <a:r>
              <a:rPr lang="en-US" dirty="0" smtClean="0"/>
              <a:t>Maintain safety communications</a:t>
            </a:r>
            <a:endParaRPr lang="en-US" dirty="0"/>
          </a:p>
          <a:p>
            <a:r>
              <a:rPr lang="en-US" dirty="0" smtClean="0"/>
              <a:t>Health and Safety Policy will be strictly adhered to by all members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Construction Safety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7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Community water committee</a:t>
            </a:r>
          </a:p>
          <a:p>
            <a:pPr lvl="1"/>
            <a:r>
              <a:rPr lang="en-US" dirty="0" smtClean="0"/>
              <a:t>Training from travel team</a:t>
            </a:r>
          </a:p>
          <a:p>
            <a:pPr lvl="1"/>
            <a:r>
              <a:rPr lang="en-US" dirty="0" smtClean="0"/>
              <a:t>Receive manuals and operation procedures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ontact engineer Ivan Castillo</a:t>
            </a:r>
          </a:p>
          <a:p>
            <a:r>
              <a:rPr lang="en-US" dirty="0" smtClean="0"/>
              <a:t>Components are long-lasting</a:t>
            </a:r>
            <a:r>
              <a:rPr lang="en-US" dirty="0"/>
              <a:t> </a:t>
            </a:r>
            <a:r>
              <a:rPr lang="en-US" dirty="0" smtClean="0"/>
              <a:t>&amp; low maintenance</a:t>
            </a:r>
          </a:p>
          <a:p>
            <a:r>
              <a:rPr lang="en-US" dirty="0" smtClean="0"/>
              <a:t>Monthly reports sent to Purdue chapter</a:t>
            </a:r>
          </a:p>
          <a:p>
            <a:r>
              <a:rPr lang="en-US" dirty="0" smtClean="0"/>
              <a:t>Purdue plans to send an evaluation team summer of 2013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Monitoring &amp; Long </a:t>
            </a:r>
            <a:r>
              <a:rPr lang="en-US" dirty="0"/>
              <a:t>T</a:t>
            </a:r>
            <a:r>
              <a:rPr lang="en-US" dirty="0" smtClean="0"/>
              <a:t>erm O&amp;M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22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Needs will be assessed during implementation trip &amp; future trips</a:t>
            </a:r>
          </a:p>
          <a:p>
            <a:r>
              <a:rPr lang="en-US" dirty="0" smtClean="0"/>
              <a:t>Possibilities already considering</a:t>
            </a:r>
          </a:p>
          <a:p>
            <a:pPr lvl="1"/>
            <a:r>
              <a:rPr lang="en-US" dirty="0" smtClean="0"/>
              <a:t>Compost Latrines</a:t>
            </a:r>
          </a:p>
          <a:p>
            <a:pPr lvl="1"/>
            <a:r>
              <a:rPr lang="en-US" dirty="0" smtClean="0"/>
              <a:t>Spring #3</a:t>
            </a:r>
          </a:p>
          <a:p>
            <a:pPr lvl="2"/>
            <a:r>
              <a:rPr lang="en-US" dirty="0" smtClean="0"/>
              <a:t>More distant spring</a:t>
            </a:r>
          </a:p>
          <a:p>
            <a:pPr lvl="2"/>
            <a:r>
              <a:rPr lang="en-US" dirty="0" smtClean="0"/>
              <a:t>Less flow</a:t>
            </a:r>
          </a:p>
          <a:p>
            <a:pPr lvl="1"/>
            <a:r>
              <a:rPr lang="en-US" dirty="0" smtClean="0"/>
              <a:t>Improve existing pipeline design</a:t>
            </a:r>
          </a:p>
          <a:p>
            <a:pPr lvl="1"/>
            <a:r>
              <a:rPr lang="en-US" dirty="0" smtClean="0"/>
              <a:t>Irrigation management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Implementation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16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 &amp; 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244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76600" y="2590800"/>
            <a:ext cx="2590800" cy="1096962"/>
          </a:xfrm>
        </p:spPr>
        <p:txBody>
          <a:bodyPr/>
          <a:lstStyle/>
          <a:p>
            <a:r>
              <a:rPr lang="en-US" dirty="0" smtClean="0"/>
              <a:t>Drawings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4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73554"/>
            <a:ext cx="5991225" cy="67108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92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87715" y="-1142999"/>
            <a:ext cx="6168570" cy="914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44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36163" y="-838200"/>
            <a:ext cx="6671675" cy="8534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6457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52586"/>
            <a:ext cx="5257800" cy="67528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0661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28" y="57710"/>
            <a:ext cx="7098145" cy="67425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6369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-38100"/>
            <a:ext cx="4876800" cy="1028700"/>
          </a:xfrm>
        </p:spPr>
        <p:txBody>
          <a:bodyPr>
            <a:normAutofit/>
          </a:bodyPr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0"/>
            <a:ext cx="3955576" cy="6870212"/>
          </a:xfrm>
          <a:prstGeom prst="rect">
            <a:avLst/>
          </a:prstGeom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97" y="1181100"/>
            <a:ext cx="5138206" cy="52578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5562600" y="48006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631976" y="48884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5562600" y="35814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631976" y="36692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13" name="Oval 12"/>
          <p:cNvSpPr/>
          <p:nvPr/>
        </p:nvSpPr>
        <p:spPr>
          <a:xfrm>
            <a:off x="5562600" y="13716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31976" y="14594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5562600" y="3048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631976" y="3926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46878" y="5843853"/>
            <a:ext cx="1832212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Electrical house*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28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72362" y="-1104020"/>
            <a:ext cx="6399277" cy="9064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2554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15359" y="-1115595"/>
            <a:ext cx="6313283" cy="9089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8263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97677" y="-1092877"/>
            <a:ext cx="634864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7520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29492" y="-1086591"/>
            <a:ext cx="6285017" cy="906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04832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8" y="533400"/>
            <a:ext cx="9038104" cy="579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2155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Ask </a:t>
            </a:r>
            <a:r>
              <a:rPr lang="en-US" dirty="0" err="1" smtClean="0"/>
              <a:t>sara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Overhead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691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02765" y="113897"/>
            <a:ext cx="8155912" cy="6658032"/>
            <a:chOff x="1798638" y="358775"/>
            <a:chExt cx="20874037" cy="20972799"/>
          </a:xfrm>
        </p:grpSpPr>
        <p:grpSp>
          <p:nvGrpSpPr>
            <p:cNvPr id="2050" name="Group 1287"/>
            <p:cNvGrpSpPr>
              <a:grpSpLocks/>
            </p:cNvGrpSpPr>
            <p:nvPr/>
          </p:nvGrpSpPr>
          <p:grpSpPr bwMode="auto">
            <a:xfrm>
              <a:off x="3598863" y="15563849"/>
              <a:ext cx="1544637" cy="528638"/>
              <a:chOff x="45" y="7831"/>
              <a:chExt cx="973" cy="333"/>
            </a:xfrm>
          </p:grpSpPr>
          <p:sp>
            <p:nvSpPr>
              <p:cNvPr id="2746" name="AutoShape 1288" descr="Diagonal hacia abajo ancha"/>
              <p:cNvSpPr>
                <a:spLocks noChangeArrowheads="1"/>
              </p:cNvSpPr>
              <p:nvPr/>
            </p:nvSpPr>
            <p:spPr bwMode="auto">
              <a:xfrm>
                <a:off x="270" y="7937"/>
                <a:ext cx="453" cy="136"/>
              </a:xfrm>
              <a:prstGeom prst="leftArrow">
                <a:avLst>
                  <a:gd name="adj1" fmla="val 50000"/>
                  <a:gd name="adj2" fmla="val 83272"/>
                </a:avLst>
              </a:prstGeom>
              <a:pattFill prst="wdDnDiag">
                <a:fgClr>
                  <a:srgbClr val="BABABA"/>
                </a:fgClr>
                <a:bgClr>
                  <a:srgbClr val="FFFFFF"/>
                </a:bgClr>
              </a:pattFill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47" name="Oval 1289" descr="Diagonal hacia abajo ancha"/>
              <p:cNvSpPr>
                <a:spLocks noChangeArrowheads="1"/>
              </p:cNvSpPr>
              <p:nvPr/>
            </p:nvSpPr>
            <p:spPr bwMode="auto">
              <a:xfrm>
                <a:off x="701" y="7847"/>
                <a:ext cx="317" cy="317"/>
              </a:xfrm>
              <a:prstGeom prst="ellipse">
                <a:avLst/>
              </a:prstGeom>
              <a:pattFill prst="wdDnDiag">
                <a:fgClr>
                  <a:srgbClr val="BABABA"/>
                </a:fgClr>
                <a:bgClr>
                  <a:srgbClr val="FFFFFF"/>
                </a:bgClr>
              </a:pattFill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48" name="Text Box 1290"/>
              <p:cNvSpPr txBox="1">
                <a:spLocks noChangeArrowheads="1"/>
              </p:cNvSpPr>
              <p:nvPr/>
            </p:nvSpPr>
            <p:spPr bwMode="auto">
              <a:xfrm>
                <a:off x="45" y="7831"/>
                <a:ext cx="227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10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s-ES" sz="900" b="1"/>
                  <a:t>N</a:t>
                </a:r>
              </a:p>
            </p:txBody>
          </p:sp>
        </p:grpSp>
        <p:sp>
          <p:nvSpPr>
            <p:cNvPr id="2051" name="Text Box 1291"/>
            <p:cNvSpPr txBox="1">
              <a:spLocks noChangeArrowheads="1"/>
            </p:cNvSpPr>
            <p:nvPr/>
          </p:nvSpPr>
          <p:spPr bwMode="auto">
            <a:xfrm rot="16200000">
              <a:off x="-773906" y="14525847"/>
              <a:ext cx="6337299" cy="472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600" b="1">
                  <a:latin typeface="Verdana" pitchFamily="34" charset="0"/>
                </a:rPr>
                <a:t>C O M U N I D A D    D E    C H I L C A Y O</a:t>
              </a:r>
            </a:p>
          </p:txBody>
        </p:sp>
        <p:sp>
          <p:nvSpPr>
            <p:cNvPr id="2052" name="Text Box 1292"/>
            <p:cNvSpPr txBox="1">
              <a:spLocks noChangeArrowheads="1"/>
            </p:cNvSpPr>
            <p:nvPr/>
          </p:nvSpPr>
          <p:spPr bwMode="auto">
            <a:xfrm rot="16200000">
              <a:off x="18091945" y="12939936"/>
              <a:ext cx="7343774" cy="472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600" b="1" dirty="0">
                  <a:latin typeface="Verdana" pitchFamily="34" charset="0"/>
                </a:rPr>
                <a:t>C O M U N I D A D   </a:t>
              </a:r>
              <a:r>
                <a:rPr lang="es-ES" sz="600" b="1" dirty="0" err="1">
                  <a:latin typeface="Verdana" pitchFamily="34" charset="0"/>
                </a:rPr>
                <a:t>D</a:t>
              </a:r>
              <a:r>
                <a:rPr lang="es-ES" sz="600" b="1" dirty="0">
                  <a:latin typeface="Verdana" pitchFamily="34" charset="0"/>
                </a:rPr>
                <a:t> E   P U E B L O   N U E V O</a:t>
              </a:r>
            </a:p>
          </p:txBody>
        </p:sp>
        <p:sp>
          <p:nvSpPr>
            <p:cNvPr id="2053" name="Text Box 1293"/>
            <p:cNvSpPr txBox="1">
              <a:spLocks noChangeArrowheads="1"/>
            </p:cNvSpPr>
            <p:nvPr/>
          </p:nvSpPr>
          <p:spPr bwMode="auto">
            <a:xfrm>
              <a:off x="14725649" y="4072398"/>
              <a:ext cx="7848600" cy="581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600" b="1">
                  <a:latin typeface="Verdana" pitchFamily="34" charset="0"/>
                </a:rPr>
                <a:t>C O M U N I D A D    D E   Q U E B R A D A    G R A N D E</a:t>
              </a:r>
            </a:p>
          </p:txBody>
        </p:sp>
        <p:sp>
          <p:nvSpPr>
            <p:cNvPr id="2054" name="Rectangle 1300"/>
            <p:cNvSpPr>
              <a:spLocks noChangeArrowheads="1"/>
            </p:cNvSpPr>
            <p:nvPr/>
          </p:nvSpPr>
          <p:spPr bwMode="auto">
            <a:xfrm>
              <a:off x="1798638" y="358775"/>
              <a:ext cx="20874037" cy="2087403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5" name="Rectangle 1301"/>
            <p:cNvSpPr>
              <a:spLocks noChangeArrowheads="1"/>
            </p:cNvSpPr>
            <p:nvPr/>
          </p:nvSpPr>
          <p:spPr bwMode="auto">
            <a:xfrm>
              <a:off x="1798638" y="19432588"/>
              <a:ext cx="20874037" cy="180022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056" name="Group 1315"/>
            <p:cNvGrpSpPr>
              <a:grpSpLocks/>
            </p:cNvGrpSpPr>
            <p:nvPr/>
          </p:nvGrpSpPr>
          <p:grpSpPr bwMode="auto">
            <a:xfrm>
              <a:off x="16194088" y="19502435"/>
              <a:ext cx="4249737" cy="1717674"/>
              <a:chOff x="10886" y="10290"/>
              <a:chExt cx="2677" cy="1082"/>
            </a:xfrm>
          </p:grpSpPr>
          <p:sp>
            <p:nvSpPr>
              <p:cNvPr id="2744" name="Text Box 1316"/>
              <p:cNvSpPr txBox="1">
                <a:spLocks noChangeArrowheads="1"/>
              </p:cNvSpPr>
              <p:nvPr/>
            </p:nvSpPr>
            <p:spPr bwMode="auto">
              <a:xfrm>
                <a:off x="10886" y="10290"/>
                <a:ext cx="2677" cy="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s-ES" sz="700" b="1">
                    <a:latin typeface="Verdana" pitchFamily="34" charset="0"/>
                  </a:rPr>
                  <a:t>CROQUIS RECONSTRUIDO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700" b="1">
                    <a:latin typeface="Verdana" pitchFamily="34" charset="0"/>
                  </a:rPr>
                  <a:t>ENGINEER IN ACTION (EIA)</a:t>
                </a:r>
              </a:p>
            </p:txBody>
          </p:sp>
          <p:sp>
            <p:nvSpPr>
              <p:cNvPr id="2745" name="Text Box 1317"/>
              <p:cNvSpPr txBox="1">
                <a:spLocks noChangeArrowheads="1"/>
              </p:cNvSpPr>
              <p:nvPr/>
            </p:nvSpPr>
            <p:spPr bwMode="auto">
              <a:xfrm>
                <a:off x="11159" y="10841"/>
                <a:ext cx="2268" cy="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s-ES" sz="600"/>
                  <a:t>Ing. Milton De La Cruz R.</a:t>
                </a:r>
              </a:p>
              <a:p>
                <a:pPr algn="ctr" eaLnBrk="1" hangingPunct="1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s-ES" sz="600"/>
                  <a:t>COORDINADOR DEL PROYECTO</a:t>
                </a:r>
              </a:p>
            </p:txBody>
          </p:sp>
        </p:grpSp>
        <p:sp>
          <p:nvSpPr>
            <p:cNvPr id="2057" name="Text Box 1318"/>
            <p:cNvSpPr txBox="1">
              <a:spLocks noChangeArrowheads="1"/>
            </p:cNvSpPr>
            <p:nvPr/>
          </p:nvSpPr>
          <p:spPr bwMode="auto">
            <a:xfrm>
              <a:off x="1943099" y="19343742"/>
              <a:ext cx="4573588" cy="1895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700" b="1">
                  <a:latin typeface="Verdana" pitchFamily="34" charset="0"/>
                </a:rPr>
                <a:t>CROQUIS DE COMUNIDAD</a:t>
              </a:r>
            </a:p>
            <a:p>
              <a:pPr algn="ctr" eaLnBrk="1" hangingPunct="1">
                <a:lnSpc>
                  <a:spcPct val="110000"/>
                </a:lnSpc>
                <a:spcBef>
                  <a:spcPct val="50000"/>
                </a:spcBef>
              </a:pPr>
              <a:r>
                <a:rPr lang="es-ES" sz="700" b="1">
                  <a:latin typeface="Verdana" pitchFamily="34" charset="0"/>
                </a:rPr>
                <a:t>MUNICIPIO: EL PUENTE       COMUNIDAD: PAPACHACRA</a:t>
              </a:r>
            </a:p>
            <a:p>
              <a:pPr algn="ctr" eaLnBrk="1" hangingPunct="1">
                <a:lnSpc>
                  <a:spcPct val="70000"/>
                </a:lnSpc>
                <a:spcBef>
                  <a:spcPct val="50000"/>
                </a:spcBef>
              </a:pPr>
              <a:r>
                <a:rPr lang="es-ES" sz="600" b="1">
                  <a:latin typeface="Verdana" pitchFamily="34" charset="0"/>
                </a:rPr>
                <a:t>TARIJA - BOLIVIA</a:t>
              </a:r>
            </a:p>
          </p:txBody>
        </p:sp>
        <p:sp>
          <p:nvSpPr>
            <p:cNvPr id="2058" name="Line 1320"/>
            <p:cNvSpPr>
              <a:spLocks noChangeShapeType="1"/>
            </p:cNvSpPr>
            <p:nvPr/>
          </p:nvSpPr>
          <p:spPr bwMode="auto">
            <a:xfrm>
              <a:off x="6729413" y="19613563"/>
              <a:ext cx="0" cy="161925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9" name="Text Box 1321"/>
            <p:cNvSpPr txBox="1">
              <a:spLocks noChangeArrowheads="1"/>
            </p:cNvSpPr>
            <p:nvPr/>
          </p:nvSpPr>
          <p:spPr bwMode="auto">
            <a:xfrm>
              <a:off x="6910388" y="19423890"/>
              <a:ext cx="2808287" cy="63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700" b="1">
                  <a:latin typeface="Verdana" pitchFamily="34" charset="0"/>
                </a:rPr>
                <a:t>REFERENCIAS</a:t>
              </a:r>
            </a:p>
          </p:txBody>
        </p:sp>
        <p:grpSp>
          <p:nvGrpSpPr>
            <p:cNvPr id="2060" name="Group 1322"/>
            <p:cNvGrpSpPr>
              <a:grpSpLocks/>
            </p:cNvGrpSpPr>
            <p:nvPr/>
          </p:nvGrpSpPr>
          <p:grpSpPr bwMode="auto">
            <a:xfrm>
              <a:off x="7053263" y="19850101"/>
              <a:ext cx="3814762" cy="581025"/>
              <a:chOff x="6891" y="10577"/>
              <a:chExt cx="2403" cy="366"/>
            </a:xfrm>
          </p:grpSpPr>
          <p:sp>
            <p:nvSpPr>
              <p:cNvPr id="2742" name="Freeform 1323"/>
              <p:cNvSpPr>
                <a:spLocks/>
              </p:cNvSpPr>
              <p:nvPr/>
            </p:nvSpPr>
            <p:spPr bwMode="auto">
              <a:xfrm>
                <a:off x="6891" y="10700"/>
                <a:ext cx="680" cy="114"/>
              </a:xfrm>
              <a:custGeom>
                <a:avLst/>
                <a:gdLst>
                  <a:gd name="T0" fmla="*/ 0 w 680"/>
                  <a:gd name="T1" fmla="*/ 53 h 114"/>
                  <a:gd name="T2" fmla="*/ 272 w 680"/>
                  <a:gd name="T3" fmla="*/ 8 h 114"/>
                  <a:gd name="T4" fmla="*/ 544 w 680"/>
                  <a:gd name="T5" fmla="*/ 99 h 114"/>
                  <a:gd name="T6" fmla="*/ 680 w 680"/>
                  <a:gd name="T7" fmla="*/ 99 h 1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80"/>
                  <a:gd name="T13" fmla="*/ 0 h 114"/>
                  <a:gd name="T14" fmla="*/ 680 w 680"/>
                  <a:gd name="T15" fmla="*/ 114 h 1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80" h="114">
                    <a:moveTo>
                      <a:pt x="0" y="53"/>
                    </a:moveTo>
                    <a:cubicBezTo>
                      <a:pt x="90" y="26"/>
                      <a:pt x="181" y="0"/>
                      <a:pt x="272" y="8"/>
                    </a:cubicBezTo>
                    <a:cubicBezTo>
                      <a:pt x="363" y="16"/>
                      <a:pt x="476" y="84"/>
                      <a:pt x="544" y="99"/>
                    </a:cubicBezTo>
                    <a:cubicBezTo>
                      <a:pt x="612" y="114"/>
                      <a:pt x="657" y="99"/>
                      <a:pt x="680" y="99"/>
                    </a:cubicBezTo>
                  </a:path>
                </a:pathLst>
              </a:custGeom>
              <a:noFill/>
              <a:ln w="63500">
                <a:solidFill>
                  <a:srgbClr val="97979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3" name="Text Box 1324"/>
              <p:cNvSpPr txBox="1">
                <a:spLocks noChangeArrowheads="1"/>
              </p:cNvSpPr>
              <p:nvPr/>
            </p:nvSpPr>
            <p:spPr bwMode="auto">
              <a:xfrm>
                <a:off x="7571" y="10577"/>
                <a:ext cx="1723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s-ES" sz="600">
                    <a:latin typeface="Verdana" pitchFamily="34" charset="0"/>
                  </a:rPr>
                  <a:t>CAMINO CARRETERO</a:t>
                </a:r>
              </a:p>
            </p:txBody>
          </p:sp>
        </p:grpSp>
        <p:grpSp>
          <p:nvGrpSpPr>
            <p:cNvPr id="2061" name="Group 1325"/>
            <p:cNvGrpSpPr>
              <a:grpSpLocks/>
            </p:cNvGrpSpPr>
            <p:nvPr/>
          </p:nvGrpSpPr>
          <p:grpSpPr bwMode="auto">
            <a:xfrm>
              <a:off x="7053263" y="20318413"/>
              <a:ext cx="3024187" cy="581025"/>
              <a:chOff x="6891" y="10736"/>
              <a:chExt cx="1905" cy="366"/>
            </a:xfrm>
          </p:grpSpPr>
          <p:sp>
            <p:nvSpPr>
              <p:cNvPr id="2740" name="Freeform 1326"/>
              <p:cNvSpPr>
                <a:spLocks/>
              </p:cNvSpPr>
              <p:nvPr/>
            </p:nvSpPr>
            <p:spPr bwMode="auto">
              <a:xfrm>
                <a:off x="6891" y="10858"/>
                <a:ext cx="680" cy="114"/>
              </a:xfrm>
              <a:custGeom>
                <a:avLst/>
                <a:gdLst>
                  <a:gd name="T0" fmla="*/ 0 w 680"/>
                  <a:gd name="T1" fmla="*/ 53 h 114"/>
                  <a:gd name="T2" fmla="*/ 272 w 680"/>
                  <a:gd name="T3" fmla="*/ 8 h 114"/>
                  <a:gd name="T4" fmla="*/ 544 w 680"/>
                  <a:gd name="T5" fmla="*/ 99 h 114"/>
                  <a:gd name="T6" fmla="*/ 680 w 680"/>
                  <a:gd name="T7" fmla="*/ 99 h 1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80"/>
                  <a:gd name="T13" fmla="*/ 0 h 114"/>
                  <a:gd name="T14" fmla="*/ 680 w 680"/>
                  <a:gd name="T15" fmla="*/ 114 h 1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80" h="114">
                    <a:moveTo>
                      <a:pt x="0" y="53"/>
                    </a:moveTo>
                    <a:cubicBezTo>
                      <a:pt x="90" y="26"/>
                      <a:pt x="181" y="0"/>
                      <a:pt x="272" y="8"/>
                    </a:cubicBezTo>
                    <a:cubicBezTo>
                      <a:pt x="363" y="16"/>
                      <a:pt x="476" y="84"/>
                      <a:pt x="544" y="99"/>
                    </a:cubicBezTo>
                    <a:cubicBezTo>
                      <a:pt x="612" y="114"/>
                      <a:pt x="657" y="99"/>
                      <a:pt x="680" y="99"/>
                    </a:cubicBezTo>
                  </a:path>
                </a:pathLst>
              </a:custGeom>
              <a:noFill/>
              <a:ln w="63500" cap="flat">
                <a:solidFill>
                  <a:srgbClr val="979797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1" name="Text Box 1327"/>
              <p:cNvSpPr txBox="1">
                <a:spLocks noChangeArrowheads="1"/>
              </p:cNvSpPr>
              <p:nvPr/>
            </p:nvSpPr>
            <p:spPr bwMode="auto">
              <a:xfrm>
                <a:off x="7571" y="10736"/>
                <a:ext cx="1225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s-ES" sz="600">
                    <a:latin typeface="Verdana" pitchFamily="34" charset="0"/>
                  </a:rPr>
                  <a:t>QUEBRADA</a:t>
                </a:r>
              </a:p>
            </p:txBody>
          </p:sp>
        </p:grpSp>
        <p:grpSp>
          <p:nvGrpSpPr>
            <p:cNvPr id="2062" name="Group 1402"/>
            <p:cNvGrpSpPr>
              <a:grpSpLocks/>
            </p:cNvGrpSpPr>
            <p:nvPr/>
          </p:nvGrpSpPr>
          <p:grpSpPr bwMode="auto">
            <a:xfrm>
              <a:off x="10941050" y="19432588"/>
              <a:ext cx="4784725" cy="1619250"/>
              <a:chOff x="6892" y="12355"/>
              <a:chExt cx="3014" cy="1020"/>
            </a:xfrm>
          </p:grpSpPr>
          <p:grpSp>
            <p:nvGrpSpPr>
              <p:cNvPr id="2721" name="Group 1328"/>
              <p:cNvGrpSpPr>
                <a:grpSpLocks/>
              </p:cNvGrpSpPr>
              <p:nvPr/>
            </p:nvGrpSpPr>
            <p:grpSpPr bwMode="auto">
              <a:xfrm>
                <a:off x="6892" y="12618"/>
                <a:ext cx="1360" cy="366"/>
                <a:chOff x="9340" y="10623"/>
                <a:chExt cx="1360" cy="366"/>
              </a:xfrm>
            </p:grpSpPr>
            <p:sp>
              <p:nvSpPr>
                <p:cNvPr id="2738" name="Freeform 1329"/>
                <p:cNvSpPr>
                  <a:spLocks/>
                </p:cNvSpPr>
                <p:nvPr/>
              </p:nvSpPr>
              <p:spPr bwMode="auto">
                <a:xfrm>
                  <a:off x="9340" y="10768"/>
                  <a:ext cx="815" cy="63"/>
                </a:xfrm>
                <a:custGeom>
                  <a:avLst/>
                  <a:gdLst>
                    <a:gd name="T0" fmla="*/ 0 w 815"/>
                    <a:gd name="T1" fmla="*/ 41 h 63"/>
                    <a:gd name="T2" fmla="*/ 100 w 815"/>
                    <a:gd name="T3" fmla="*/ 0 h 63"/>
                    <a:gd name="T4" fmla="*/ 133 w 815"/>
                    <a:gd name="T5" fmla="*/ 60 h 63"/>
                    <a:gd name="T6" fmla="*/ 307 w 815"/>
                    <a:gd name="T7" fmla="*/ 0 h 63"/>
                    <a:gd name="T8" fmla="*/ 442 w 815"/>
                    <a:gd name="T9" fmla="*/ 63 h 63"/>
                    <a:gd name="T10" fmla="*/ 574 w 815"/>
                    <a:gd name="T11" fmla="*/ 15 h 63"/>
                    <a:gd name="T12" fmla="*/ 815 w 815"/>
                    <a:gd name="T13" fmla="*/ 50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15"/>
                    <a:gd name="T22" fmla="*/ 0 h 63"/>
                    <a:gd name="T23" fmla="*/ 815 w 815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15" h="63">
                      <a:moveTo>
                        <a:pt x="0" y="41"/>
                      </a:moveTo>
                      <a:lnTo>
                        <a:pt x="100" y="0"/>
                      </a:lnTo>
                      <a:lnTo>
                        <a:pt x="133" y="60"/>
                      </a:lnTo>
                      <a:lnTo>
                        <a:pt x="307" y="0"/>
                      </a:lnTo>
                      <a:lnTo>
                        <a:pt x="442" y="63"/>
                      </a:lnTo>
                      <a:lnTo>
                        <a:pt x="574" y="15"/>
                      </a:lnTo>
                      <a:lnTo>
                        <a:pt x="815" y="50"/>
                      </a:lnTo>
                    </a:path>
                  </a:pathLst>
                </a:custGeom>
                <a:noFill/>
                <a:ln w="76200">
                  <a:pattFill prst="wdDnDiag">
                    <a:fgClr>
                      <a:srgbClr val="8B8B8B"/>
                    </a:fgClr>
                    <a:bgClr>
                      <a:srgbClr val="FFFFFF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39" name="Text Box 1330"/>
                <p:cNvSpPr txBox="1">
                  <a:spLocks noChangeArrowheads="1"/>
                </p:cNvSpPr>
                <p:nvPr/>
              </p:nvSpPr>
              <p:spPr bwMode="auto">
                <a:xfrm>
                  <a:off x="10020" y="10623"/>
                  <a:ext cx="680" cy="3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53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53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53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53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53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3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3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3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53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s-ES" sz="600">
                      <a:latin typeface="Verdana" pitchFamily="34" charset="0"/>
                    </a:rPr>
                    <a:t>RIO</a:t>
                  </a:r>
                </a:p>
              </p:txBody>
            </p:sp>
          </p:grpSp>
          <p:grpSp>
            <p:nvGrpSpPr>
              <p:cNvPr id="2722" name="Group 1331"/>
              <p:cNvGrpSpPr>
                <a:grpSpLocks/>
              </p:cNvGrpSpPr>
              <p:nvPr/>
            </p:nvGrpSpPr>
            <p:grpSpPr bwMode="auto">
              <a:xfrm>
                <a:off x="6942" y="13017"/>
                <a:ext cx="159" cy="68"/>
                <a:chOff x="4193" y="363"/>
                <a:chExt cx="181" cy="91"/>
              </a:xfrm>
            </p:grpSpPr>
            <p:sp>
              <p:nvSpPr>
                <p:cNvPr id="2736" name="Rectangle 1332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37" name="AutoShape 1333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723" name="Text Box 1334"/>
              <p:cNvSpPr txBox="1">
                <a:spLocks noChangeArrowheads="1"/>
              </p:cNvSpPr>
              <p:nvPr/>
            </p:nvSpPr>
            <p:spPr bwMode="auto">
              <a:xfrm>
                <a:off x="7168" y="12947"/>
                <a:ext cx="1543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600">
                    <a:latin typeface="Verdana" pitchFamily="34" charset="0"/>
                  </a:rPr>
                  <a:t>VIVIENDA FAMILIAR</a:t>
                </a:r>
              </a:p>
            </p:txBody>
          </p:sp>
          <p:sp>
            <p:nvSpPr>
              <p:cNvPr id="2724" name="Text Box 1335"/>
              <p:cNvSpPr txBox="1">
                <a:spLocks noChangeArrowheads="1"/>
              </p:cNvSpPr>
              <p:nvPr/>
            </p:nvSpPr>
            <p:spPr bwMode="auto">
              <a:xfrm>
                <a:off x="9140" y="12686"/>
                <a:ext cx="726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600">
                    <a:latin typeface="Verdana" pitchFamily="34" charset="0"/>
                  </a:rPr>
                  <a:t>ESCUELA</a:t>
                </a:r>
              </a:p>
            </p:txBody>
          </p:sp>
          <p:grpSp>
            <p:nvGrpSpPr>
              <p:cNvPr id="2725" name="Group 1336"/>
              <p:cNvGrpSpPr>
                <a:grpSpLocks/>
              </p:cNvGrpSpPr>
              <p:nvPr/>
            </p:nvGrpSpPr>
            <p:grpSpPr bwMode="auto">
              <a:xfrm>
                <a:off x="8863" y="12672"/>
                <a:ext cx="204" cy="161"/>
                <a:chOff x="68" y="5236"/>
                <a:chExt cx="204" cy="184"/>
              </a:xfrm>
            </p:grpSpPr>
            <p:grpSp>
              <p:nvGrpSpPr>
                <p:cNvPr id="2731" name="Group 1337"/>
                <p:cNvGrpSpPr>
                  <a:grpSpLocks/>
                </p:cNvGrpSpPr>
                <p:nvPr/>
              </p:nvGrpSpPr>
              <p:grpSpPr bwMode="auto">
                <a:xfrm>
                  <a:off x="68" y="5307"/>
                  <a:ext cx="204" cy="113"/>
                  <a:chOff x="4193" y="363"/>
                  <a:chExt cx="181" cy="91"/>
                </a:xfrm>
              </p:grpSpPr>
              <p:sp>
                <p:nvSpPr>
                  <p:cNvPr id="2734" name="Rectangle 1338" descr="Granito"/>
                  <p:cNvSpPr>
                    <a:spLocks noChangeArrowheads="1"/>
                  </p:cNvSpPr>
                  <p:nvPr/>
                </p:nvSpPr>
                <p:spPr bwMode="auto">
                  <a:xfrm>
                    <a:off x="4216" y="408"/>
                    <a:ext cx="136" cy="46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tile tx="0" ty="0" sx="100000" sy="100000" flip="none" algn="tl"/>
                  </a:blip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35" name="AutoShape 1339" descr="Vertical oscura"/>
                  <p:cNvSpPr>
                    <a:spLocks noChangeArrowheads="1"/>
                  </p:cNvSpPr>
                  <p:nvPr/>
                </p:nvSpPr>
                <p:spPr bwMode="auto">
                  <a:xfrm>
                    <a:off x="4193" y="363"/>
                    <a:ext cx="181" cy="46"/>
                  </a:xfrm>
                  <a:prstGeom prst="triangle">
                    <a:avLst>
                      <a:gd name="adj" fmla="val 50000"/>
                    </a:avLst>
                  </a:prstGeom>
                  <a:pattFill prst="dkVert">
                    <a:fgClr>
                      <a:schemeClr val="accent2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32" name="AutoShape 1340"/>
                <p:cNvSpPr>
                  <a:spLocks noChangeArrowheads="1"/>
                </p:cNvSpPr>
                <p:nvPr/>
              </p:nvSpPr>
              <p:spPr bwMode="auto">
                <a:xfrm>
                  <a:off x="170" y="5236"/>
                  <a:ext cx="45" cy="46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33" name="Line 1341"/>
                <p:cNvSpPr>
                  <a:spLocks noChangeShapeType="1"/>
                </p:cNvSpPr>
                <p:nvPr/>
              </p:nvSpPr>
              <p:spPr bwMode="auto">
                <a:xfrm>
                  <a:off x="170" y="5262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726" name="Group 1342"/>
              <p:cNvGrpSpPr>
                <a:grpSpLocks/>
              </p:cNvGrpSpPr>
              <p:nvPr/>
            </p:nvGrpSpPr>
            <p:grpSpPr bwMode="auto">
              <a:xfrm>
                <a:off x="8886" y="13017"/>
                <a:ext cx="148" cy="58"/>
                <a:chOff x="9162" y="11136"/>
                <a:chExt cx="148" cy="58"/>
              </a:xfrm>
            </p:grpSpPr>
            <p:sp>
              <p:nvSpPr>
                <p:cNvPr id="2729" name="Rectangle 1343" descr="Mármol blanco"/>
                <p:cNvSpPr>
                  <a:spLocks noChangeArrowheads="1"/>
                </p:cNvSpPr>
                <p:nvPr/>
              </p:nvSpPr>
              <p:spPr bwMode="auto">
                <a:xfrm>
                  <a:off x="9162" y="11136"/>
                  <a:ext cx="57" cy="57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158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30" name="Rectangle 1344" descr="Mármol blanco"/>
                <p:cNvSpPr>
                  <a:spLocks noChangeArrowheads="1"/>
                </p:cNvSpPr>
                <p:nvPr/>
              </p:nvSpPr>
              <p:spPr bwMode="auto">
                <a:xfrm>
                  <a:off x="9253" y="11137"/>
                  <a:ext cx="57" cy="57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158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727" name="Text Box 1345"/>
              <p:cNvSpPr txBox="1">
                <a:spLocks noChangeArrowheads="1"/>
              </p:cNvSpPr>
              <p:nvPr/>
            </p:nvSpPr>
            <p:spPr bwMode="auto">
              <a:xfrm>
                <a:off x="9068" y="12752"/>
                <a:ext cx="790" cy="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s-ES" sz="600">
                    <a:latin typeface="Verdana" pitchFamily="34" charset="0"/>
                  </a:rPr>
                  <a:t>Tanques </a:t>
                </a:r>
              </a:p>
            </p:txBody>
          </p:sp>
          <p:sp>
            <p:nvSpPr>
              <p:cNvPr id="2728" name="Line 1346"/>
              <p:cNvSpPr>
                <a:spLocks noChangeShapeType="1"/>
              </p:cNvSpPr>
              <p:nvPr/>
            </p:nvSpPr>
            <p:spPr bwMode="auto">
              <a:xfrm>
                <a:off x="9906" y="12355"/>
                <a:ext cx="0" cy="10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63" name="Text Box 1347"/>
            <p:cNvSpPr txBox="1">
              <a:spLocks noChangeArrowheads="1"/>
            </p:cNvSpPr>
            <p:nvPr/>
          </p:nvSpPr>
          <p:spPr bwMode="auto">
            <a:xfrm>
              <a:off x="2016126" y="404790"/>
              <a:ext cx="20378739" cy="727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900" b="1">
                  <a:latin typeface="Verdana" pitchFamily="34" charset="0"/>
                </a:rPr>
                <a:t>PROYECTO: AMPLIACION PARA DOTACION DE AGUA POTABLE:  ADOPTADO POR LA UNIVERSIDAD DE PURDUE, USA</a:t>
              </a:r>
            </a:p>
          </p:txBody>
        </p:sp>
        <p:sp>
          <p:nvSpPr>
            <p:cNvPr id="2064" name="Text Box 1348"/>
            <p:cNvSpPr txBox="1">
              <a:spLocks noChangeArrowheads="1"/>
            </p:cNvSpPr>
            <p:nvPr/>
          </p:nvSpPr>
          <p:spPr bwMode="auto">
            <a:xfrm>
              <a:off x="15301913" y="1081864"/>
              <a:ext cx="6626224" cy="1812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s-ES" sz="1000" b="1">
                  <a:latin typeface="Verdana" pitchFamily="34" charset="0"/>
                </a:rPr>
                <a:t>PAPACHACRA</a:t>
              </a: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s-ES" sz="900" b="1">
                  <a:latin typeface="Verdana" pitchFamily="34" charset="0"/>
                </a:rPr>
                <a:t>TOTAL VIVIENDAS  124</a:t>
              </a: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s-ES" sz="900" b="1">
                  <a:latin typeface="Verdana" pitchFamily="34" charset="0"/>
                </a:rPr>
                <a:t>Mayo 2011</a:t>
              </a:r>
            </a:p>
          </p:txBody>
        </p:sp>
        <p:sp>
          <p:nvSpPr>
            <p:cNvPr id="2065" name="Text Box 702"/>
            <p:cNvSpPr txBox="1">
              <a:spLocks noChangeArrowheads="1"/>
            </p:cNvSpPr>
            <p:nvPr/>
          </p:nvSpPr>
          <p:spPr bwMode="auto">
            <a:xfrm>
              <a:off x="5076826" y="1309297"/>
              <a:ext cx="933450" cy="678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400" b="1"/>
                <a:t>Tanques </a:t>
              </a:r>
            </a:p>
          </p:txBody>
        </p:sp>
        <p:grpSp>
          <p:nvGrpSpPr>
            <p:cNvPr id="2066" name="Group 703"/>
            <p:cNvGrpSpPr>
              <a:grpSpLocks/>
            </p:cNvGrpSpPr>
            <p:nvPr/>
          </p:nvGrpSpPr>
          <p:grpSpPr bwMode="auto">
            <a:xfrm>
              <a:off x="6530975" y="2709863"/>
              <a:ext cx="719138" cy="438577"/>
              <a:chOff x="4128" y="1371"/>
              <a:chExt cx="453" cy="248"/>
            </a:xfrm>
          </p:grpSpPr>
          <p:grpSp>
            <p:nvGrpSpPr>
              <p:cNvPr id="2717" name="Group 704"/>
              <p:cNvGrpSpPr>
                <a:grpSpLocks/>
              </p:cNvGrpSpPr>
              <p:nvPr/>
            </p:nvGrpSpPr>
            <p:grpSpPr bwMode="auto">
              <a:xfrm>
                <a:off x="4264" y="1371"/>
                <a:ext cx="159" cy="68"/>
                <a:chOff x="4193" y="363"/>
                <a:chExt cx="181" cy="91"/>
              </a:xfrm>
            </p:grpSpPr>
            <p:sp>
              <p:nvSpPr>
                <p:cNvPr id="2719" name="Rectangle 70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20" name="AutoShape 70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718" name="Text Box 707"/>
              <p:cNvSpPr txBox="1">
                <a:spLocks noChangeArrowheads="1"/>
              </p:cNvSpPr>
              <p:nvPr/>
            </p:nvSpPr>
            <p:spPr bwMode="auto">
              <a:xfrm>
                <a:off x="4128" y="1390"/>
                <a:ext cx="453" cy="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Lorenzo Barca</a:t>
                </a:r>
              </a:p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CV. 079</a:t>
                </a:r>
              </a:p>
            </p:txBody>
          </p:sp>
        </p:grpSp>
        <p:grpSp>
          <p:nvGrpSpPr>
            <p:cNvPr id="2067" name="Group 708"/>
            <p:cNvGrpSpPr>
              <a:grpSpLocks/>
            </p:cNvGrpSpPr>
            <p:nvPr/>
          </p:nvGrpSpPr>
          <p:grpSpPr bwMode="auto">
            <a:xfrm>
              <a:off x="8459788" y="2366961"/>
              <a:ext cx="868362" cy="460604"/>
              <a:chOff x="5353" y="1144"/>
              <a:chExt cx="547" cy="260"/>
            </a:xfrm>
          </p:grpSpPr>
          <p:grpSp>
            <p:nvGrpSpPr>
              <p:cNvPr id="2713" name="Group 709"/>
              <p:cNvGrpSpPr>
                <a:grpSpLocks/>
              </p:cNvGrpSpPr>
              <p:nvPr/>
            </p:nvGrpSpPr>
            <p:grpSpPr bwMode="auto">
              <a:xfrm>
                <a:off x="5542" y="1144"/>
                <a:ext cx="159" cy="68"/>
                <a:chOff x="4193" y="363"/>
                <a:chExt cx="181" cy="91"/>
              </a:xfrm>
            </p:grpSpPr>
            <p:sp>
              <p:nvSpPr>
                <p:cNvPr id="2715" name="Rectangle 71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16" name="AutoShape 71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714" name="Text Box 712"/>
              <p:cNvSpPr txBox="1">
                <a:spLocks noChangeArrowheads="1"/>
              </p:cNvSpPr>
              <p:nvPr/>
            </p:nvSpPr>
            <p:spPr bwMode="auto">
              <a:xfrm>
                <a:off x="5353" y="116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Eleodoro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075</a:t>
                </a:r>
              </a:p>
            </p:txBody>
          </p:sp>
        </p:grpSp>
        <p:grpSp>
          <p:nvGrpSpPr>
            <p:cNvPr id="2068" name="Group 713"/>
            <p:cNvGrpSpPr>
              <a:grpSpLocks/>
            </p:cNvGrpSpPr>
            <p:nvPr/>
          </p:nvGrpSpPr>
          <p:grpSpPr bwMode="auto">
            <a:xfrm>
              <a:off x="10652125" y="5457825"/>
              <a:ext cx="868363" cy="460375"/>
              <a:chOff x="5761" y="464"/>
              <a:chExt cx="547" cy="261"/>
            </a:xfrm>
          </p:grpSpPr>
          <p:grpSp>
            <p:nvGrpSpPr>
              <p:cNvPr id="2709" name="Group 714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711" name="Rectangle 71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12" name="AutoShape 71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710" name="Text Box 717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Pablo Gallardo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064</a:t>
                </a:r>
              </a:p>
            </p:txBody>
          </p:sp>
        </p:grpSp>
        <p:grpSp>
          <p:nvGrpSpPr>
            <p:cNvPr id="2069" name="Group 718"/>
            <p:cNvGrpSpPr>
              <a:grpSpLocks/>
            </p:cNvGrpSpPr>
            <p:nvPr/>
          </p:nvGrpSpPr>
          <p:grpSpPr bwMode="auto">
            <a:xfrm>
              <a:off x="10729913" y="6043613"/>
              <a:ext cx="868362" cy="460153"/>
              <a:chOff x="5761" y="464"/>
              <a:chExt cx="547" cy="261"/>
            </a:xfrm>
          </p:grpSpPr>
          <p:grpSp>
            <p:nvGrpSpPr>
              <p:cNvPr id="2705" name="Group 719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707" name="Rectangle 72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08" name="AutoShape 72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706" name="Text Box 722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Mario Gallardo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063</a:t>
                </a:r>
              </a:p>
            </p:txBody>
          </p:sp>
        </p:grpSp>
        <p:grpSp>
          <p:nvGrpSpPr>
            <p:cNvPr id="2070" name="Group 723"/>
            <p:cNvGrpSpPr>
              <a:grpSpLocks/>
            </p:cNvGrpSpPr>
            <p:nvPr/>
          </p:nvGrpSpPr>
          <p:grpSpPr bwMode="auto">
            <a:xfrm>
              <a:off x="9272588" y="5722938"/>
              <a:ext cx="252412" cy="120650"/>
              <a:chOff x="4193" y="363"/>
              <a:chExt cx="181" cy="91"/>
            </a:xfrm>
          </p:grpSpPr>
          <p:sp>
            <p:nvSpPr>
              <p:cNvPr id="2703" name="Rectangle 724" descr="Granito"/>
              <p:cNvSpPr>
                <a:spLocks noChangeArrowheads="1"/>
              </p:cNvSpPr>
              <p:nvPr/>
            </p:nvSpPr>
            <p:spPr bwMode="auto">
              <a:xfrm>
                <a:off x="4216" y="408"/>
                <a:ext cx="136" cy="46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04" name="AutoShape 725" descr="Vertical oscura"/>
              <p:cNvSpPr>
                <a:spLocks noChangeArrowheads="1"/>
              </p:cNvSpPr>
              <p:nvPr/>
            </p:nvSpPr>
            <p:spPr bwMode="auto">
              <a:xfrm>
                <a:off x="4193" y="363"/>
                <a:ext cx="181" cy="46"/>
              </a:xfrm>
              <a:prstGeom prst="triangle">
                <a:avLst>
                  <a:gd name="adj" fmla="val 50000"/>
                </a:avLst>
              </a:prstGeom>
              <a:pattFill prst="dkVert">
                <a:fgClr>
                  <a:schemeClr val="accent2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071" name="Group 726"/>
            <p:cNvGrpSpPr>
              <a:grpSpLocks/>
            </p:cNvGrpSpPr>
            <p:nvPr/>
          </p:nvGrpSpPr>
          <p:grpSpPr bwMode="auto">
            <a:xfrm>
              <a:off x="10007600" y="5761039"/>
              <a:ext cx="868363" cy="462146"/>
              <a:chOff x="5761" y="464"/>
              <a:chExt cx="547" cy="261"/>
            </a:xfrm>
          </p:grpSpPr>
          <p:grpSp>
            <p:nvGrpSpPr>
              <p:cNvPr id="2699" name="Group 727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701" name="Rectangle 72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02" name="AutoShape 72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700" name="Text Box 730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Juan Gallardo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065</a:t>
                </a:r>
              </a:p>
            </p:txBody>
          </p:sp>
        </p:grpSp>
        <p:grpSp>
          <p:nvGrpSpPr>
            <p:cNvPr id="2072" name="Group 731"/>
            <p:cNvGrpSpPr>
              <a:grpSpLocks/>
            </p:cNvGrpSpPr>
            <p:nvPr/>
          </p:nvGrpSpPr>
          <p:grpSpPr bwMode="auto">
            <a:xfrm>
              <a:off x="9410700" y="2804215"/>
              <a:ext cx="1073150" cy="423402"/>
              <a:chOff x="6766" y="360"/>
              <a:chExt cx="676" cy="239"/>
            </a:xfrm>
          </p:grpSpPr>
          <p:grpSp>
            <p:nvGrpSpPr>
              <p:cNvPr id="2695" name="Group 732"/>
              <p:cNvGrpSpPr>
                <a:grpSpLocks/>
              </p:cNvGrpSpPr>
              <p:nvPr/>
            </p:nvGrpSpPr>
            <p:grpSpPr bwMode="auto">
              <a:xfrm>
                <a:off x="6766" y="408"/>
                <a:ext cx="159" cy="68"/>
                <a:chOff x="4193" y="363"/>
                <a:chExt cx="181" cy="91"/>
              </a:xfrm>
            </p:grpSpPr>
            <p:sp>
              <p:nvSpPr>
                <p:cNvPr id="2697" name="Rectangle 73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98" name="AutoShape 73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96" name="Text Box 735"/>
              <p:cNvSpPr txBox="1">
                <a:spLocks noChangeArrowheads="1"/>
              </p:cNvSpPr>
              <p:nvPr/>
            </p:nvSpPr>
            <p:spPr bwMode="auto">
              <a:xfrm>
                <a:off x="6895" y="360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Teofilo Fernandez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072</a:t>
                </a:r>
              </a:p>
            </p:txBody>
          </p:sp>
        </p:grpSp>
        <p:grpSp>
          <p:nvGrpSpPr>
            <p:cNvPr id="2073" name="Group 736"/>
            <p:cNvGrpSpPr>
              <a:grpSpLocks/>
            </p:cNvGrpSpPr>
            <p:nvPr/>
          </p:nvGrpSpPr>
          <p:grpSpPr bwMode="auto">
            <a:xfrm>
              <a:off x="8675688" y="2930524"/>
              <a:ext cx="868362" cy="463916"/>
              <a:chOff x="5761" y="464"/>
              <a:chExt cx="547" cy="262"/>
            </a:xfrm>
          </p:grpSpPr>
          <p:grpSp>
            <p:nvGrpSpPr>
              <p:cNvPr id="2691" name="Group 737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93" name="Rectangle 73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94" name="AutoShape 73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92" name="Text Box 740"/>
              <p:cNvSpPr txBox="1">
                <a:spLocks noChangeArrowheads="1"/>
              </p:cNvSpPr>
              <p:nvPr/>
            </p:nvSpPr>
            <p:spPr bwMode="auto">
              <a:xfrm>
                <a:off x="5761" y="487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Leoncio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074</a:t>
                </a:r>
              </a:p>
            </p:txBody>
          </p:sp>
        </p:grpSp>
        <p:grpSp>
          <p:nvGrpSpPr>
            <p:cNvPr id="2074" name="Group 741"/>
            <p:cNvGrpSpPr>
              <a:grpSpLocks/>
            </p:cNvGrpSpPr>
            <p:nvPr/>
          </p:nvGrpSpPr>
          <p:grpSpPr bwMode="auto">
            <a:xfrm>
              <a:off x="9251950" y="2281928"/>
              <a:ext cx="963613" cy="423402"/>
              <a:chOff x="6539" y="315"/>
              <a:chExt cx="607" cy="239"/>
            </a:xfrm>
          </p:grpSpPr>
          <p:grpSp>
            <p:nvGrpSpPr>
              <p:cNvPr id="2687" name="Group 742"/>
              <p:cNvGrpSpPr>
                <a:grpSpLocks/>
              </p:cNvGrpSpPr>
              <p:nvPr/>
            </p:nvGrpSpPr>
            <p:grpSpPr bwMode="auto">
              <a:xfrm>
                <a:off x="6539" y="363"/>
                <a:ext cx="159" cy="68"/>
                <a:chOff x="4193" y="363"/>
                <a:chExt cx="181" cy="91"/>
              </a:xfrm>
            </p:grpSpPr>
            <p:sp>
              <p:nvSpPr>
                <p:cNvPr id="2689" name="Rectangle 74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90" name="AutoShape 74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88" name="Text Box 745"/>
              <p:cNvSpPr txBox="1">
                <a:spLocks noChangeArrowheads="1"/>
              </p:cNvSpPr>
              <p:nvPr/>
            </p:nvSpPr>
            <p:spPr bwMode="auto">
              <a:xfrm>
                <a:off x="6599" y="31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Simon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073</a:t>
                </a:r>
              </a:p>
            </p:txBody>
          </p:sp>
        </p:grpSp>
        <p:grpSp>
          <p:nvGrpSpPr>
            <p:cNvPr id="2075" name="Group 746"/>
            <p:cNvGrpSpPr>
              <a:grpSpLocks/>
            </p:cNvGrpSpPr>
            <p:nvPr/>
          </p:nvGrpSpPr>
          <p:grpSpPr bwMode="auto">
            <a:xfrm>
              <a:off x="9648825" y="3166717"/>
              <a:ext cx="1114425" cy="424174"/>
              <a:chOff x="6441" y="406"/>
              <a:chExt cx="702" cy="241"/>
            </a:xfrm>
          </p:grpSpPr>
          <p:grpSp>
            <p:nvGrpSpPr>
              <p:cNvPr id="2683" name="Group 747"/>
              <p:cNvGrpSpPr>
                <a:grpSpLocks/>
              </p:cNvGrpSpPr>
              <p:nvPr/>
            </p:nvGrpSpPr>
            <p:grpSpPr bwMode="auto">
              <a:xfrm>
                <a:off x="6441" y="454"/>
                <a:ext cx="159" cy="68"/>
                <a:chOff x="4193" y="363"/>
                <a:chExt cx="181" cy="91"/>
              </a:xfrm>
            </p:grpSpPr>
            <p:sp>
              <p:nvSpPr>
                <p:cNvPr id="2685" name="Rectangle 74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6" name="AutoShape 74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84" name="Text Box 750"/>
              <p:cNvSpPr txBox="1">
                <a:spLocks noChangeArrowheads="1"/>
              </p:cNvSpPr>
              <p:nvPr/>
            </p:nvSpPr>
            <p:spPr bwMode="auto">
              <a:xfrm>
                <a:off x="6596" y="406"/>
                <a:ext cx="547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Anatolio Fernandez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071</a:t>
                </a:r>
              </a:p>
            </p:txBody>
          </p:sp>
        </p:grpSp>
        <p:grpSp>
          <p:nvGrpSpPr>
            <p:cNvPr id="2076" name="Group 751"/>
            <p:cNvGrpSpPr>
              <a:grpSpLocks/>
            </p:cNvGrpSpPr>
            <p:nvPr/>
          </p:nvGrpSpPr>
          <p:grpSpPr bwMode="auto">
            <a:xfrm>
              <a:off x="9937750" y="3485253"/>
              <a:ext cx="1104900" cy="423402"/>
              <a:chOff x="6948" y="406"/>
              <a:chExt cx="696" cy="239"/>
            </a:xfrm>
          </p:grpSpPr>
          <p:grpSp>
            <p:nvGrpSpPr>
              <p:cNvPr id="2679" name="Group 752"/>
              <p:cNvGrpSpPr>
                <a:grpSpLocks/>
              </p:cNvGrpSpPr>
              <p:nvPr/>
            </p:nvGrpSpPr>
            <p:grpSpPr bwMode="auto">
              <a:xfrm>
                <a:off x="6948" y="454"/>
                <a:ext cx="159" cy="68"/>
                <a:chOff x="4193" y="363"/>
                <a:chExt cx="181" cy="91"/>
              </a:xfrm>
            </p:grpSpPr>
            <p:sp>
              <p:nvSpPr>
                <p:cNvPr id="2681" name="Rectangle 75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2" name="AutoShape 75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80" name="Text Box 755"/>
              <p:cNvSpPr txBox="1">
                <a:spLocks noChangeArrowheads="1"/>
              </p:cNvSpPr>
              <p:nvPr/>
            </p:nvSpPr>
            <p:spPr bwMode="auto">
              <a:xfrm>
                <a:off x="7097" y="40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Máximo Fernández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070</a:t>
                </a:r>
              </a:p>
            </p:txBody>
          </p:sp>
        </p:grpSp>
        <p:grpSp>
          <p:nvGrpSpPr>
            <p:cNvPr id="2077" name="Group 756"/>
            <p:cNvGrpSpPr>
              <a:grpSpLocks/>
            </p:cNvGrpSpPr>
            <p:nvPr/>
          </p:nvGrpSpPr>
          <p:grpSpPr bwMode="auto">
            <a:xfrm>
              <a:off x="8929688" y="5209078"/>
              <a:ext cx="1047750" cy="423895"/>
              <a:chOff x="227" y="1774"/>
              <a:chExt cx="660" cy="239"/>
            </a:xfrm>
          </p:grpSpPr>
          <p:grpSp>
            <p:nvGrpSpPr>
              <p:cNvPr id="2675" name="Group 757"/>
              <p:cNvGrpSpPr>
                <a:grpSpLocks/>
              </p:cNvGrpSpPr>
              <p:nvPr/>
            </p:nvGrpSpPr>
            <p:grpSpPr bwMode="auto">
              <a:xfrm>
                <a:off x="227" y="1814"/>
                <a:ext cx="159" cy="68"/>
                <a:chOff x="4193" y="363"/>
                <a:chExt cx="181" cy="91"/>
              </a:xfrm>
            </p:grpSpPr>
            <p:sp>
              <p:nvSpPr>
                <p:cNvPr id="2677" name="Rectangle 75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8" name="AutoShape 75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76" name="Text Box 760"/>
              <p:cNvSpPr txBox="1">
                <a:spLocks noChangeArrowheads="1"/>
              </p:cNvSpPr>
              <p:nvPr/>
            </p:nvSpPr>
            <p:spPr bwMode="auto">
              <a:xfrm>
                <a:off x="340" y="1774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Nazario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068</a:t>
                </a:r>
              </a:p>
            </p:txBody>
          </p:sp>
        </p:grpSp>
        <p:grpSp>
          <p:nvGrpSpPr>
            <p:cNvPr id="2078" name="Group 761"/>
            <p:cNvGrpSpPr>
              <a:grpSpLocks/>
            </p:cNvGrpSpPr>
            <p:nvPr/>
          </p:nvGrpSpPr>
          <p:grpSpPr bwMode="auto">
            <a:xfrm>
              <a:off x="5437188" y="3529014"/>
              <a:ext cx="868362" cy="462146"/>
              <a:chOff x="5761" y="464"/>
              <a:chExt cx="547" cy="261"/>
            </a:xfrm>
          </p:grpSpPr>
          <p:grpSp>
            <p:nvGrpSpPr>
              <p:cNvPr id="2671" name="Group 762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73" name="Rectangle 76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4" name="AutoShape 76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72" name="Text Box 765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Ricardo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082</a:t>
                </a:r>
              </a:p>
            </p:txBody>
          </p:sp>
        </p:grpSp>
        <p:grpSp>
          <p:nvGrpSpPr>
            <p:cNvPr id="2079" name="Group 766"/>
            <p:cNvGrpSpPr>
              <a:grpSpLocks/>
            </p:cNvGrpSpPr>
            <p:nvPr/>
          </p:nvGrpSpPr>
          <p:grpSpPr bwMode="auto">
            <a:xfrm>
              <a:off x="6732588" y="4248151"/>
              <a:ext cx="868362" cy="462146"/>
              <a:chOff x="5761" y="464"/>
              <a:chExt cx="547" cy="261"/>
            </a:xfrm>
          </p:grpSpPr>
          <p:grpSp>
            <p:nvGrpSpPr>
              <p:cNvPr id="2667" name="Group 767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69" name="Rectangle 76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0" name="AutoShape 76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68" name="Text Box 770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Aniceto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083</a:t>
                </a:r>
              </a:p>
            </p:txBody>
          </p:sp>
        </p:grpSp>
        <p:grpSp>
          <p:nvGrpSpPr>
            <p:cNvPr id="2080" name="Group 771"/>
            <p:cNvGrpSpPr>
              <a:grpSpLocks/>
            </p:cNvGrpSpPr>
            <p:nvPr/>
          </p:nvGrpSpPr>
          <p:grpSpPr bwMode="auto">
            <a:xfrm>
              <a:off x="8137525" y="3844096"/>
              <a:ext cx="963613" cy="423041"/>
              <a:chOff x="189" y="1501"/>
              <a:chExt cx="607" cy="240"/>
            </a:xfrm>
          </p:grpSpPr>
          <p:grpSp>
            <p:nvGrpSpPr>
              <p:cNvPr id="2663" name="Group 772"/>
              <p:cNvGrpSpPr>
                <a:grpSpLocks/>
              </p:cNvGrpSpPr>
              <p:nvPr/>
            </p:nvGrpSpPr>
            <p:grpSpPr bwMode="auto">
              <a:xfrm>
                <a:off x="189" y="1542"/>
                <a:ext cx="159" cy="68"/>
                <a:chOff x="4193" y="363"/>
                <a:chExt cx="181" cy="91"/>
              </a:xfrm>
            </p:grpSpPr>
            <p:sp>
              <p:nvSpPr>
                <p:cNvPr id="2665" name="Rectangle 77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6" name="AutoShape 77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64" name="Text Box 775"/>
              <p:cNvSpPr txBox="1">
                <a:spLocks noChangeArrowheads="1"/>
              </p:cNvSpPr>
              <p:nvPr/>
            </p:nvSpPr>
            <p:spPr bwMode="auto">
              <a:xfrm>
                <a:off x="249" y="1501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Pedro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086</a:t>
                </a:r>
              </a:p>
            </p:txBody>
          </p:sp>
        </p:grpSp>
        <p:grpSp>
          <p:nvGrpSpPr>
            <p:cNvPr id="2081" name="Group 776"/>
            <p:cNvGrpSpPr>
              <a:grpSpLocks/>
            </p:cNvGrpSpPr>
            <p:nvPr/>
          </p:nvGrpSpPr>
          <p:grpSpPr bwMode="auto">
            <a:xfrm>
              <a:off x="7921625" y="4919663"/>
              <a:ext cx="868363" cy="460375"/>
              <a:chOff x="5761" y="464"/>
              <a:chExt cx="547" cy="261"/>
            </a:xfrm>
          </p:grpSpPr>
          <p:grpSp>
            <p:nvGrpSpPr>
              <p:cNvPr id="2659" name="Group 777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61" name="Rectangle 77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2" name="AutoShape 77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60" name="Text Box 780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Imiliano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</a:t>
                </a:r>
                <a:r>
                  <a:rPr lang="es-ES" sz="200">
                    <a:solidFill>
                      <a:schemeClr val="hlink"/>
                    </a:solidFill>
                  </a:rPr>
                  <a:t>088</a:t>
                </a:r>
              </a:p>
            </p:txBody>
          </p:sp>
        </p:grpSp>
        <p:grpSp>
          <p:nvGrpSpPr>
            <p:cNvPr id="2082" name="Group 781"/>
            <p:cNvGrpSpPr>
              <a:grpSpLocks/>
            </p:cNvGrpSpPr>
            <p:nvPr/>
          </p:nvGrpSpPr>
          <p:grpSpPr bwMode="auto">
            <a:xfrm>
              <a:off x="7953375" y="4433887"/>
              <a:ext cx="868363" cy="460604"/>
              <a:chOff x="5761" y="464"/>
              <a:chExt cx="547" cy="260"/>
            </a:xfrm>
          </p:grpSpPr>
          <p:grpSp>
            <p:nvGrpSpPr>
              <p:cNvPr id="2655" name="Group 782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57" name="Rectangle 78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58" name="AutoShape 78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56" name="Text Box 785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Luis Flores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087</a:t>
                </a:r>
              </a:p>
            </p:txBody>
          </p:sp>
        </p:grpSp>
        <p:grpSp>
          <p:nvGrpSpPr>
            <p:cNvPr id="2083" name="Group 786"/>
            <p:cNvGrpSpPr>
              <a:grpSpLocks/>
            </p:cNvGrpSpPr>
            <p:nvPr/>
          </p:nvGrpSpPr>
          <p:grpSpPr bwMode="auto">
            <a:xfrm>
              <a:off x="7380288" y="3602289"/>
              <a:ext cx="1000125" cy="424203"/>
              <a:chOff x="189" y="1411"/>
              <a:chExt cx="630" cy="239"/>
            </a:xfrm>
          </p:grpSpPr>
          <p:grpSp>
            <p:nvGrpSpPr>
              <p:cNvPr id="2651" name="Group 787"/>
              <p:cNvGrpSpPr>
                <a:grpSpLocks/>
              </p:cNvGrpSpPr>
              <p:nvPr/>
            </p:nvGrpSpPr>
            <p:grpSpPr bwMode="auto">
              <a:xfrm>
                <a:off x="189" y="1452"/>
                <a:ext cx="159" cy="68"/>
                <a:chOff x="4193" y="363"/>
                <a:chExt cx="181" cy="91"/>
              </a:xfrm>
            </p:grpSpPr>
            <p:sp>
              <p:nvSpPr>
                <p:cNvPr id="2653" name="Rectangle 78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54" name="AutoShape 78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52" name="Text Box 790"/>
              <p:cNvSpPr txBox="1">
                <a:spLocks noChangeArrowheads="1"/>
              </p:cNvSpPr>
              <p:nvPr/>
            </p:nvSpPr>
            <p:spPr bwMode="auto">
              <a:xfrm>
                <a:off x="272" y="141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Andres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084</a:t>
                </a:r>
              </a:p>
            </p:txBody>
          </p:sp>
        </p:grpSp>
        <p:grpSp>
          <p:nvGrpSpPr>
            <p:cNvPr id="2084" name="Group 791"/>
            <p:cNvGrpSpPr>
              <a:grpSpLocks/>
            </p:cNvGrpSpPr>
            <p:nvPr/>
          </p:nvGrpSpPr>
          <p:grpSpPr bwMode="auto">
            <a:xfrm>
              <a:off x="7251700" y="4919663"/>
              <a:ext cx="868363" cy="460375"/>
              <a:chOff x="5761" y="464"/>
              <a:chExt cx="547" cy="261"/>
            </a:xfrm>
          </p:grpSpPr>
          <p:grpSp>
            <p:nvGrpSpPr>
              <p:cNvPr id="2647" name="Group 792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49" name="Rectangle 79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50" name="AutoShape 79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48" name="Text Box 795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Jose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</a:t>
                </a:r>
                <a:r>
                  <a:rPr lang="es-ES" sz="200">
                    <a:solidFill>
                      <a:schemeClr val="hlink"/>
                    </a:solidFill>
                  </a:rPr>
                  <a:t>089</a:t>
                </a:r>
              </a:p>
            </p:txBody>
          </p:sp>
        </p:grpSp>
        <p:grpSp>
          <p:nvGrpSpPr>
            <p:cNvPr id="2085" name="Group 796"/>
            <p:cNvGrpSpPr>
              <a:grpSpLocks/>
            </p:cNvGrpSpPr>
            <p:nvPr/>
          </p:nvGrpSpPr>
          <p:grpSpPr bwMode="auto">
            <a:xfrm>
              <a:off x="7308850" y="3995737"/>
              <a:ext cx="868363" cy="460604"/>
              <a:chOff x="5761" y="464"/>
              <a:chExt cx="547" cy="260"/>
            </a:xfrm>
          </p:grpSpPr>
          <p:grpSp>
            <p:nvGrpSpPr>
              <p:cNvPr id="2643" name="Group 797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45" name="Rectangle 79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46" name="AutoShape 79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44" name="Text Box 800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Bernardo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</a:t>
                </a:r>
                <a:r>
                  <a:rPr lang="es-ES" sz="200">
                    <a:solidFill>
                      <a:schemeClr val="hlink"/>
                    </a:solidFill>
                  </a:rPr>
                  <a:t>085</a:t>
                </a:r>
              </a:p>
            </p:txBody>
          </p:sp>
        </p:grpSp>
        <p:grpSp>
          <p:nvGrpSpPr>
            <p:cNvPr id="2086" name="Group 801"/>
            <p:cNvGrpSpPr>
              <a:grpSpLocks/>
            </p:cNvGrpSpPr>
            <p:nvPr/>
          </p:nvGrpSpPr>
          <p:grpSpPr bwMode="auto">
            <a:xfrm>
              <a:off x="11842750" y="5121276"/>
              <a:ext cx="868363" cy="460606"/>
              <a:chOff x="5761" y="464"/>
              <a:chExt cx="547" cy="260"/>
            </a:xfrm>
          </p:grpSpPr>
          <p:grpSp>
            <p:nvGrpSpPr>
              <p:cNvPr id="2639" name="Group 802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41" name="Rectangle 80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42" name="AutoShape 80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40" name="Text Box 805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Santos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059</a:t>
                </a:r>
              </a:p>
            </p:txBody>
          </p:sp>
        </p:grpSp>
        <p:grpSp>
          <p:nvGrpSpPr>
            <p:cNvPr id="2087" name="Group 806"/>
            <p:cNvGrpSpPr>
              <a:grpSpLocks/>
            </p:cNvGrpSpPr>
            <p:nvPr/>
          </p:nvGrpSpPr>
          <p:grpSpPr bwMode="auto">
            <a:xfrm>
              <a:off x="11695113" y="5776912"/>
              <a:ext cx="868362" cy="460604"/>
              <a:chOff x="5761" y="464"/>
              <a:chExt cx="547" cy="260"/>
            </a:xfrm>
          </p:grpSpPr>
          <p:grpSp>
            <p:nvGrpSpPr>
              <p:cNvPr id="2635" name="Group 807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37" name="Rectangle 80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38" name="AutoShape 80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36" name="Text Box 810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Pablo Gallardo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058</a:t>
                </a:r>
              </a:p>
            </p:txBody>
          </p:sp>
        </p:grpSp>
        <p:grpSp>
          <p:nvGrpSpPr>
            <p:cNvPr id="2088" name="Group 811"/>
            <p:cNvGrpSpPr>
              <a:grpSpLocks/>
            </p:cNvGrpSpPr>
            <p:nvPr/>
          </p:nvGrpSpPr>
          <p:grpSpPr bwMode="auto">
            <a:xfrm>
              <a:off x="13069888" y="4440249"/>
              <a:ext cx="1035050" cy="424235"/>
              <a:chOff x="325" y="1952"/>
              <a:chExt cx="652" cy="240"/>
            </a:xfrm>
          </p:grpSpPr>
          <p:grpSp>
            <p:nvGrpSpPr>
              <p:cNvPr id="2631" name="Group 812"/>
              <p:cNvGrpSpPr>
                <a:grpSpLocks/>
              </p:cNvGrpSpPr>
              <p:nvPr/>
            </p:nvGrpSpPr>
            <p:grpSpPr bwMode="auto">
              <a:xfrm>
                <a:off x="325" y="1996"/>
                <a:ext cx="159" cy="68"/>
                <a:chOff x="4193" y="363"/>
                <a:chExt cx="181" cy="91"/>
              </a:xfrm>
            </p:grpSpPr>
            <p:sp>
              <p:nvSpPr>
                <p:cNvPr id="2633" name="Rectangle 81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34" name="AutoShape 81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32" name="Text Box 815"/>
              <p:cNvSpPr txBox="1">
                <a:spLocks noChangeArrowheads="1"/>
              </p:cNvSpPr>
              <p:nvPr/>
            </p:nvSpPr>
            <p:spPr bwMode="auto">
              <a:xfrm>
                <a:off x="430" y="1952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Dionicio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061</a:t>
                </a:r>
              </a:p>
            </p:txBody>
          </p:sp>
        </p:grpSp>
        <p:grpSp>
          <p:nvGrpSpPr>
            <p:cNvPr id="2089" name="Group 816"/>
            <p:cNvGrpSpPr>
              <a:grpSpLocks/>
            </p:cNvGrpSpPr>
            <p:nvPr/>
          </p:nvGrpSpPr>
          <p:grpSpPr bwMode="auto">
            <a:xfrm>
              <a:off x="12961938" y="5090301"/>
              <a:ext cx="998537" cy="423290"/>
              <a:chOff x="371" y="2274"/>
              <a:chExt cx="629" cy="239"/>
            </a:xfrm>
          </p:grpSpPr>
          <p:grpSp>
            <p:nvGrpSpPr>
              <p:cNvPr id="2627" name="Group 817"/>
              <p:cNvGrpSpPr>
                <a:grpSpLocks/>
              </p:cNvGrpSpPr>
              <p:nvPr/>
            </p:nvGrpSpPr>
            <p:grpSpPr bwMode="auto">
              <a:xfrm>
                <a:off x="371" y="2313"/>
                <a:ext cx="159" cy="68"/>
                <a:chOff x="4193" y="363"/>
                <a:chExt cx="181" cy="91"/>
              </a:xfrm>
            </p:grpSpPr>
            <p:sp>
              <p:nvSpPr>
                <p:cNvPr id="2629" name="Rectangle 81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30" name="AutoShape 81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28" name="Text Box 820"/>
              <p:cNvSpPr txBox="1">
                <a:spLocks noChangeArrowheads="1"/>
              </p:cNvSpPr>
              <p:nvPr/>
            </p:nvSpPr>
            <p:spPr bwMode="auto">
              <a:xfrm>
                <a:off x="453" y="2274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Julian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060</a:t>
                </a:r>
              </a:p>
            </p:txBody>
          </p:sp>
        </p:grpSp>
        <p:grpSp>
          <p:nvGrpSpPr>
            <p:cNvPr id="2090" name="Group 821"/>
            <p:cNvGrpSpPr>
              <a:grpSpLocks/>
            </p:cNvGrpSpPr>
            <p:nvPr/>
          </p:nvGrpSpPr>
          <p:grpSpPr bwMode="auto">
            <a:xfrm>
              <a:off x="12927013" y="5717274"/>
              <a:ext cx="962025" cy="423402"/>
              <a:chOff x="371" y="2583"/>
              <a:chExt cx="606" cy="239"/>
            </a:xfrm>
          </p:grpSpPr>
          <p:grpSp>
            <p:nvGrpSpPr>
              <p:cNvPr id="2623" name="Group 822"/>
              <p:cNvGrpSpPr>
                <a:grpSpLocks/>
              </p:cNvGrpSpPr>
              <p:nvPr/>
            </p:nvGrpSpPr>
            <p:grpSpPr bwMode="auto">
              <a:xfrm>
                <a:off x="371" y="2631"/>
                <a:ext cx="159" cy="68"/>
                <a:chOff x="4193" y="363"/>
                <a:chExt cx="181" cy="91"/>
              </a:xfrm>
            </p:grpSpPr>
            <p:sp>
              <p:nvSpPr>
                <p:cNvPr id="2625" name="Rectangle 82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26" name="AutoShape 82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24" name="Text Box 825"/>
              <p:cNvSpPr txBox="1">
                <a:spLocks noChangeArrowheads="1"/>
              </p:cNvSpPr>
              <p:nvPr/>
            </p:nvSpPr>
            <p:spPr bwMode="auto">
              <a:xfrm>
                <a:off x="430" y="2583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Julio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057</a:t>
                </a:r>
              </a:p>
            </p:txBody>
          </p:sp>
        </p:grpSp>
        <p:grpSp>
          <p:nvGrpSpPr>
            <p:cNvPr id="2091" name="Group 826"/>
            <p:cNvGrpSpPr>
              <a:grpSpLocks/>
            </p:cNvGrpSpPr>
            <p:nvPr/>
          </p:nvGrpSpPr>
          <p:grpSpPr bwMode="auto">
            <a:xfrm>
              <a:off x="12782550" y="6277661"/>
              <a:ext cx="1000125" cy="423402"/>
              <a:chOff x="325" y="2991"/>
              <a:chExt cx="630" cy="239"/>
            </a:xfrm>
          </p:grpSpPr>
          <p:grpSp>
            <p:nvGrpSpPr>
              <p:cNvPr id="2619" name="Group 827"/>
              <p:cNvGrpSpPr>
                <a:grpSpLocks/>
              </p:cNvGrpSpPr>
              <p:nvPr/>
            </p:nvGrpSpPr>
            <p:grpSpPr bwMode="auto">
              <a:xfrm>
                <a:off x="325" y="3039"/>
                <a:ext cx="159" cy="68"/>
                <a:chOff x="4193" y="363"/>
                <a:chExt cx="181" cy="91"/>
              </a:xfrm>
            </p:grpSpPr>
            <p:sp>
              <p:nvSpPr>
                <p:cNvPr id="2621" name="Rectangle 82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22" name="AutoShape 82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20" name="Text Box 830"/>
              <p:cNvSpPr txBox="1">
                <a:spLocks noChangeArrowheads="1"/>
              </p:cNvSpPr>
              <p:nvPr/>
            </p:nvSpPr>
            <p:spPr bwMode="auto">
              <a:xfrm>
                <a:off x="408" y="299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Arturo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056</a:t>
                </a:r>
              </a:p>
            </p:txBody>
          </p:sp>
        </p:grpSp>
        <p:grpSp>
          <p:nvGrpSpPr>
            <p:cNvPr id="2092" name="Group 831"/>
            <p:cNvGrpSpPr>
              <a:grpSpLocks/>
            </p:cNvGrpSpPr>
            <p:nvPr/>
          </p:nvGrpSpPr>
          <p:grpSpPr bwMode="auto">
            <a:xfrm>
              <a:off x="10687050" y="7085012"/>
              <a:ext cx="868363" cy="460604"/>
              <a:chOff x="5761" y="464"/>
              <a:chExt cx="547" cy="260"/>
            </a:xfrm>
          </p:grpSpPr>
          <p:grpSp>
            <p:nvGrpSpPr>
              <p:cNvPr id="2615" name="Group 832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617" name="Rectangle 83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18" name="AutoShape 83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16" name="Text Box 835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Rogelio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062</a:t>
                </a:r>
              </a:p>
            </p:txBody>
          </p:sp>
        </p:grpSp>
        <p:grpSp>
          <p:nvGrpSpPr>
            <p:cNvPr id="2093" name="Group 836"/>
            <p:cNvGrpSpPr>
              <a:grpSpLocks/>
            </p:cNvGrpSpPr>
            <p:nvPr/>
          </p:nvGrpSpPr>
          <p:grpSpPr bwMode="auto">
            <a:xfrm>
              <a:off x="3706813" y="4874315"/>
              <a:ext cx="1044575" cy="423402"/>
              <a:chOff x="1951" y="269"/>
              <a:chExt cx="658" cy="239"/>
            </a:xfrm>
          </p:grpSpPr>
          <p:grpSp>
            <p:nvGrpSpPr>
              <p:cNvPr id="2611" name="Group 837"/>
              <p:cNvGrpSpPr>
                <a:grpSpLocks/>
              </p:cNvGrpSpPr>
              <p:nvPr/>
            </p:nvGrpSpPr>
            <p:grpSpPr bwMode="auto">
              <a:xfrm>
                <a:off x="2450" y="317"/>
                <a:ext cx="159" cy="68"/>
                <a:chOff x="4193" y="363"/>
                <a:chExt cx="181" cy="91"/>
              </a:xfrm>
            </p:grpSpPr>
            <p:sp>
              <p:nvSpPr>
                <p:cNvPr id="2613" name="Rectangle 83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14" name="AutoShape 83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12" name="Text Box 840"/>
              <p:cNvSpPr txBox="1">
                <a:spLocks noChangeArrowheads="1"/>
              </p:cNvSpPr>
              <p:nvPr/>
            </p:nvSpPr>
            <p:spPr bwMode="auto">
              <a:xfrm>
                <a:off x="1951" y="269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Martín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091</a:t>
                </a:r>
              </a:p>
            </p:txBody>
          </p:sp>
        </p:grpSp>
        <p:grpSp>
          <p:nvGrpSpPr>
            <p:cNvPr id="2094" name="Group 841"/>
            <p:cNvGrpSpPr>
              <a:grpSpLocks/>
            </p:cNvGrpSpPr>
            <p:nvPr/>
          </p:nvGrpSpPr>
          <p:grpSpPr bwMode="auto">
            <a:xfrm>
              <a:off x="7016750" y="6360767"/>
              <a:ext cx="1011238" cy="424174"/>
              <a:chOff x="91" y="2265"/>
              <a:chExt cx="637" cy="241"/>
            </a:xfrm>
          </p:grpSpPr>
          <p:grpSp>
            <p:nvGrpSpPr>
              <p:cNvPr id="2607" name="Group 842"/>
              <p:cNvGrpSpPr>
                <a:grpSpLocks/>
              </p:cNvGrpSpPr>
              <p:nvPr/>
            </p:nvGrpSpPr>
            <p:grpSpPr bwMode="auto">
              <a:xfrm>
                <a:off x="91" y="2313"/>
                <a:ext cx="159" cy="68"/>
                <a:chOff x="4193" y="363"/>
                <a:chExt cx="181" cy="91"/>
              </a:xfrm>
            </p:grpSpPr>
            <p:sp>
              <p:nvSpPr>
                <p:cNvPr id="2609" name="Rectangle 84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10" name="AutoShape 84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08" name="Text Box 845"/>
              <p:cNvSpPr txBox="1">
                <a:spLocks noChangeArrowheads="1"/>
              </p:cNvSpPr>
              <p:nvPr/>
            </p:nvSpPr>
            <p:spPr bwMode="auto">
              <a:xfrm>
                <a:off x="181" y="2265"/>
                <a:ext cx="547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Modesto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098</a:t>
                </a:r>
              </a:p>
            </p:txBody>
          </p:sp>
        </p:grpSp>
        <p:grpSp>
          <p:nvGrpSpPr>
            <p:cNvPr id="2095" name="Group 846"/>
            <p:cNvGrpSpPr>
              <a:grpSpLocks/>
            </p:cNvGrpSpPr>
            <p:nvPr/>
          </p:nvGrpSpPr>
          <p:grpSpPr bwMode="auto">
            <a:xfrm>
              <a:off x="7359650" y="6729284"/>
              <a:ext cx="1036638" cy="424179"/>
              <a:chOff x="91" y="2323"/>
              <a:chExt cx="653" cy="240"/>
            </a:xfrm>
          </p:grpSpPr>
          <p:grpSp>
            <p:nvGrpSpPr>
              <p:cNvPr id="2603" name="Group 847"/>
              <p:cNvGrpSpPr>
                <a:grpSpLocks/>
              </p:cNvGrpSpPr>
              <p:nvPr/>
            </p:nvGrpSpPr>
            <p:grpSpPr bwMode="auto">
              <a:xfrm>
                <a:off x="91" y="2359"/>
                <a:ext cx="159" cy="68"/>
                <a:chOff x="4193" y="363"/>
                <a:chExt cx="181" cy="91"/>
              </a:xfrm>
            </p:grpSpPr>
            <p:sp>
              <p:nvSpPr>
                <p:cNvPr id="2605" name="Rectangle 84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06" name="AutoShape 84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04" name="Text Box 850"/>
              <p:cNvSpPr txBox="1">
                <a:spLocks noChangeArrowheads="1"/>
              </p:cNvSpPr>
              <p:nvPr/>
            </p:nvSpPr>
            <p:spPr bwMode="auto">
              <a:xfrm>
                <a:off x="197" y="2323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Francisco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099</a:t>
                </a:r>
              </a:p>
            </p:txBody>
          </p:sp>
        </p:grpSp>
        <p:grpSp>
          <p:nvGrpSpPr>
            <p:cNvPr id="2096" name="Group 851"/>
            <p:cNvGrpSpPr>
              <a:grpSpLocks/>
            </p:cNvGrpSpPr>
            <p:nvPr/>
          </p:nvGrpSpPr>
          <p:grpSpPr bwMode="auto">
            <a:xfrm>
              <a:off x="3489325" y="5152128"/>
              <a:ext cx="1082675" cy="423402"/>
              <a:chOff x="1972" y="315"/>
              <a:chExt cx="682" cy="239"/>
            </a:xfrm>
          </p:grpSpPr>
          <p:grpSp>
            <p:nvGrpSpPr>
              <p:cNvPr id="2599" name="Group 852"/>
              <p:cNvGrpSpPr>
                <a:grpSpLocks/>
              </p:cNvGrpSpPr>
              <p:nvPr/>
            </p:nvGrpSpPr>
            <p:grpSpPr bwMode="auto">
              <a:xfrm>
                <a:off x="2495" y="363"/>
                <a:ext cx="159" cy="68"/>
                <a:chOff x="4193" y="363"/>
                <a:chExt cx="181" cy="91"/>
              </a:xfrm>
            </p:grpSpPr>
            <p:sp>
              <p:nvSpPr>
                <p:cNvPr id="2601" name="Rectangle 85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02" name="AutoShape 85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00" name="Text Box 855"/>
              <p:cNvSpPr txBox="1">
                <a:spLocks noChangeArrowheads="1"/>
              </p:cNvSpPr>
              <p:nvPr/>
            </p:nvSpPr>
            <p:spPr bwMode="auto">
              <a:xfrm>
                <a:off x="1972" y="31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Mariano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092</a:t>
                </a:r>
              </a:p>
            </p:txBody>
          </p:sp>
        </p:grpSp>
        <p:grpSp>
          <p:nvGrpSpPr>
            <p:cNvPr id="2097" name="Group 856"/>
            <p:cNvGrpSpPr>
              <a:grpSpLocks/>
            </p:cNvGrpSpPr>
            <p:nvPr/>
          </p:nvGrpSpPr>
          <p:grpSpPr bwMode="auto">
            <a:xfrm>
              <a:off x="3349625" y="5477812"/>
              <a:ext cx="1030288" cy="423085"/>
              <a:chOff x="4182" y="271"/>
              <a:chExt cx="649" cy="239"/>
            </a:xfrm>
          </p:grpSpPr>
          <p:grpSp>
            <p:nvGrpSpPr>
              <p:cNvPr id="2595" name="Group 857"/>
              <p:cNvGrpSpPr>
                <a:grpSpLocks/>
              </p:cNvGrpSpPr>
              <p:nvPr/>
            </p:nvGrpSpPr>
            <p:grpSpPr bwMode="auto">
              <a:xfrm>
                <a:off x="4672" y="318"/>
                <a:ext cx="159" cy="68"/>
                <a:chOff x="4193" y="363"/>
                <a:chExt cx="181" cy="91"/>
              </a:xfrm>
            </p:grpSpPr>
            <p:sp>
              <p:nvSpPr>
                <p:cNvPr id="2597" name="Rectangle 85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98" name="AutoShape 85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96" name="Text Box 860"/>
              <p:cNvSpPr txBox="1">
                <a:spLocks noChangeArrowheads="1"/>
              </p:cNvSpPr>
              <p:nvPr/>
            </p:nvSpPr>
            <p:spPr bwMode="auto">
              <a:xfrm>
                <a:off x="4182" y="27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Pablo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093</a:t>
                </a:r>
              </a:p>
            </p:txBody>
          </p:sp>
        </p:grpSp>
        <p:grpSp>
          <p:nvGrpSpPr>
            <p:cNvPr id="2098" name="Group 861"/>
            <p:cNvGrpSpPr>
              <a:grpSpLocks/>
            </p:cNvGrpSpPr>
            <p:nvPr/>
          </p:nvGrpSpPr>
          <p:grpSpPr bwMode="auto">
            <a:xfrm>
              <a:off x="5940425" y="5040313"/>
              <a:ext cx="868363" cy="460153"/>
              <a:chOff x="5761" y="464"/>
              <a:chExt cx="547" cy="261"/>
            </a:xfrm>
          </p:grpSpPr>
          <p:grpSp>
            <p:nvGrpSpPr>
              <p:cNvPr id="2591" name="Group 862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593" name="Rectangle 86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94" name="AutoShape 86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92" name="Text Box 865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Teodoro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090</a:t>
                </a:r>
              </a:p>
            </p:txBody>
          </p:sp>
        </p:grpSp>
        <p:grpSp>
          <p:nvGrpSpPr>
            <p:cNvPr id="2099" name="Group 866"/>
            <p:cNvGrpSpPr>
              <a:grpSpLocks/>
            </p:cNvGrpSpPr>
            <p:nvPr/>
          </p:nvGrpSpPr>
          <p:grpSpPr bwMode="auto">
            <a:xfrm>
              <a:off x="3709988" y="5917303"/>
              <a:ext cx="1044575" cy="423402"/>
              <a:chOff x="2087" y="360"/>
              <a:chExt cx="658" cy="239"/>
            </a:xfrm>
          </p:grpSpPr>
          <p:grpSp>
            <p:nvGrpSpPr>
              <p:cNvPr id="2587" name="Group 867"/>
              <p:cNvGrpSpPr>
                <a:grpSpLocks/>
              </p:cNvGrpSpPr>
              <p:nvPr/>
            </p:nvGrpSpPr>
            <p:grpSpPr bwMode="auto">
              <a:xfrm>
                <a:off x="2586" y="408"/>
                <a:ext cx="159" cy="68"/>
                <a:chOff x="4193" y="363"/>
                <a:chExt cx="181" cy="91"/>
              </a:xfrm>
            </p:grpSpPr>
            <p:sp>
              <p:nvSpPr>
                <p:cNvPr id="2589" name="Rectangle 86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90" name="AutoShape 86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88" name="Text Box 870"/>
              <p:cNvSpPr txBox="1">
                <a:spLocks noChangeArrowheads="1"/>
              </p:cNvSpPr>
              <p:nvPr/>
            </p:nvSpPr>
            <p:spPr bwMode="auto">
              <a:xfrm>
                <a:off x="2087" y="360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Martín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095</a:t>
                </a:r>
              </a:p>
            </p:txBody>
          </p:sp>
        </p:grpSp>
        <p:grpSp>
          <p:nvGrpSpPr>
            <p:cNvPr id="2100" name="Group 871"/>
            <p:cNvGrpSpPr>
              <a:grpSpLocks/>
            </p:cNvGrpSpPr>
            <p:nvPr/>
          </p:nvGrpSpPr>
          <p:grpSpPr bwMode="auto">
            <a:xfrm>
              <a:off x="3744913" y="6720578"/>
              <a:ext cx="1081087" cy="423402"/>
              <a:chOff x="4558" y="406"/>
              <a:chExt cx="681" cy="239"/>
            </a:xfrm>
          </p:grpSpPr>
          <p:grpSp>
            <p:nvGrpSpPr>
              <p:cNvPr id="2583" name="Group 872"/>
              <p:cNvGrpSpPr>
                <a:grpSpLocks/>
              </p:cNvGrpSpPr>
              <p:nvPr/>
            </p:nvGrpSpPr>
            <p:grpSpPr bwMode="auto">
              <a:xfrm>
                <a:off x="5080" y="454"/>
                <a:ext cx="159" cy="68"/>
                <a:chOff x="4193" y="363"/>
                <a:chExt cx="181" cy="91"/>
              </a:xfrm>
            </p:grpSpPr>
            <p:sp>
              <p:nvSpPr>
                <p:cNvPr id="2585" name="Rectangle 87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86" name="AutoShape 87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84" name="Text Box 875"/>
              <p:cNvSpPr txBox="1">
                <a:spLocks noChangeArrowheads="1"/>
              </p:cNvSpPr>
              <p:nvPr/>
            </p:nvSpPr>
            <p:spPr bwMode="auto">
              <a:xfrm>
                <a:off x="4558" y="40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Catalino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097</a:t>
                </a:r>
              </a:p>
            </p:txBody>
          </p:sp>
        </p:grpSp>
        <p:grpSp>
          <p:nvGrpSpPr>
            <p:cNvPr id="2101" name="Group 876"/>
            <p:cNvGrpSpPr>
              <a:grpSpLocks/>
            </p:cNvGrpSpPr>
            <p:nvPr/>
          </p:nvGrpSpPr>
          <p:grpSpPr bwMode="auto">
            <a:xfrm>
              <a:off x="5113338" y="7041805"/>
              <a:ext cx="1101725" cy="424172"/>
              <a:chOff x="2119" y="496"/>
              <a:chExt cx="694" cy="241"/>
            </a:xfrm>
          </p:grpSpPr>
          <p:grpSp>
            <p:nvGrpSpPr>
              <p:cNvPr id="2579" name="Group 877"/>
              <p:cNvGrpSpPr>
                <a:grpSpLocks/>
              </p:cNvGrpSpPr>
              <p:nvPr/>
            </p:nvGrpSpPr>
            <p:grpSpPr bwMode="auto">
              <a:xfrm>
                <a:off x="2654" y="544"/>
                <a:ext cx="159" cy="68"/>
                <a:chOff x="4193" y="363"/>
                <a:chExt cx="181" cy="91"/>
              </a:xfrm>
            </p:grpSpPr>
            <p:sp>
              <p:nvSpPr>
                <p:cNvPr id="2581" name="Rectangle 87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82" name="AutoShape 87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80" name="Text Box 880"/>
              <p:cNvSpPr txBox="1">
                <a:spLocks noChangeArrowheads="1"/>
              </p:cNvSpPr>
              <p:nvPr/>
            </p:nvSpPr>
            <p:spPr bwMode="auto">
              <a:xfrm>
                <a:off x="2119" y="496"/>
                <a:ext cx="547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Bernardo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100</a:t>
                </a:r>
              </a:p>
            </p:txBody>
          </p:sp>
        </p:grpSp>
        <p:grpSp>
          <p:nvGrpSpPr>
            <p:cNvPr id="2102" name="Group 881"/>
            <p:cNvGrpSpPr>
              <a:grpSpLocks/>
            </p:cNvGrpSpPr>
            <p:nvPr/>
          </p:nvGrpSpPr>
          <p:grpSpPr bwMode="auto">
            <a:xfrm>
              <a:off x="5905500" y="7280961"/>
              <a:ext cx="1028700" cy="423402"/>
              <a:chOff x="11" y="2719"/>
              <a:chExt cx="648" cy="239"/>
            </a:xfrm>
          </p:grpSpPr>
          <p:grpSp>
            <p:nvGrpSpPr>
              <p:cNvPr id="2575" name="Group 882"/>
              <p:cNvGrpSpPr>
                <a:grpSpLocks/>
              </p:cNvGrpSpPr>
              <p:nvPr/>
            </p:nvGrpSpPr>
            <p:grpSpPr bwMode="auto">
              <a:xfrm>
                <a:off x="500" y="2767"/>
                <a:ext cx="159" cy="68"/>
                <a:chOff x="4193" y="363"/>
                <a:chExt cx="181" cy="91"/>
              </a:xfrm>
            </p:grpSpPr>
            <p:sp>
              <p:nvSpPr>
                <p:cNvPr id="2577" name="Rectangle 88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78" name="AutoShape 88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76" name="Text Box 885"/>
              <p:cNvSpPr txBox="1">
                <a:spLocks noChangeArrowheads="1"/>
              </p:cNvSpPr>
              <p:nvPr/>
            </p:nvSpPr>
            <p:spPr bwMode="auto">
              <a:xfrm>
                <a:off x="11" y="2719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Justino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101</a:t>
                </a:r>
              </a:p>
            </p:txBody>
          </p:sp>
        </p:grpSp>
        <p:grpSp>
          <p:nvGrpSpPr>
            <p:cNvPr id="2103" name="Group 886"/>
            <p:cNvGrpSpPr>
              <a:grpSpLocks/>
            </p:cNvGrpSpPr>
            <p:nvPr/>
          </p:nvGrpSpPr>
          <p:grpSpPr bwMode="auto">
            <a:xfrm>
              <a:off x="6337300" y="7606832"/>
              <a:ext cx="1028700" cy="423085"/>
              <a:chOff x="124" y="2812"/>
              <a:chExt cx="648" cy="239"/>
            </a:xfrm>
          </p:grpSpPr>
          <p:grpSp>
            <p:nvGrpSpPr>
              <p:cNvPr id="2571" name="Group 887"/>
              <p:cNvGrpSpPr>
                <a:grpSpLocks/>
              </p:cNvGrpSpPr>
              <p:nvPr/>
            </p:nvGrpSpPr>
            <p:grpSpPr bwMode="auto">
              <a:xfrm>
                <a:off x="613" y="2858"/>
                <a:ext cx="159" cy="68"/>
                <a:chOff x="4193" y="363"/>
                <a:chExt cx="181" cy="91"/>
              </a:xfrm>
            </p:grpSpPr>
            <p:sp>
              <p:nvSpPr>
                <p:cNvPr id="2573" name="Rectangle 88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74" name="AutoShape 88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72" name="Text Box 890"/>
              <p:cNvSpPr txBox="1">
                <a:spLocks noChangeArrowheads="1"/>
              </p:cNvSpPr>
              <p:nvPr/>
            </p:nvSpPr>
            <p:spPr bwMode="auto">
              <a:xfrm>
                <a:off x="124" y="2812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Beltran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102</a:t>
                </a:r>
              </a:p>
            </p:txBody>
          </p:sp>
        </p:grpSp>
        <p:grpSp>
          <p:nvGrpSpPr>
            <p:cNvPr id="2104" name="Group 891"/>
            <p:cNvGrpSpPr>
              <a:grpSpLocks/>
            </p:cNvGrpSpPr>
            <p:nvPr/>
          </p:nvGrpSpPr>
          <p:grpSpPr bwMode="auto">
            <a:xfrm>
              <a:off x="9194800" y="4643965"/>
              <a:ext cx="963613" cy="423333"/>
              <a:chOff x="189" y="1500"/>
              <a:chExt cx="607" cy="240"/>
            </a:xfrm>
          </p:grpSpPr>
          <p:grpSp>
            <p:nvGrpSpPr>
              <p:cNvPr id="2567" name="Group 892"/>
              <p:cNvGrpSpPr>
                <a:grpSpLocks/>
              </p:cNvGrpSpPr>
              <p:nvPr/>
            </p:nvGrpSpPr>
            <p:grpSpPr bwMode="auto">
              <a:xfrm>
                <a:off x="189" y="1542"/>
                <a:ext cx="159" cy="68"/>
                <a:chOff x="4193" y="363"/>
                <a:chExt cx="181" cy="91"/>
              </a:xfrm>
            </p:grpSpPr>
            <p:sp>
              <p:nvSpPr>
                <p:cNvPr id="2569" name="Rectangle 89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70" name="AutoShape 89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68" name="Text Box 895"/>
              <p:cNvSpPr txBox="1">
                <a:spLocks noChangeArrowheads="1"/>
              </p:cNvSpPr>
              <p:nvPr/>
            </p:nvSpPr>
            <p:spPr bwMode="auto">
              <a:xfrm>
                <a:off x="249" y="1500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  Lino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069</a:t>
                </a:r>
              </a:p>
            </p:txBody>
          </p:sp>
        </p:grpSp>
        <p:grpSp>
          <p:nvGrpSpPr>
            <p:cNvPr id="2105" name="Group 896"/>
            <p:cNvGrpSpPr>
              <a:grpSpLocks/>
            </p:cNvGrpSpPr>
            <p:nvPr/>
          </p:nvGrpSpPr>
          <p:grpSpPr bwMode="auto">
            <a:xfrm>
              <a:off x="5653088" y="8484220"/>
              <a:ext cx="1065212" cy="423724"/>
              <a:chOff x="68" y="4352"/>
              <a:chExt cx="671" cy="239"/>
            </a:xfrm>
          </p:grpSpPr>
          <p:grpSp>
            <p:nvGrpSpPr>
              <p:cNvPr id="2563" name="Group 897"/>
              <p:cNvGrpSpPr>
                <a:grpSpLocks/>
              </p:cNvGrpSpPr>
              <p:nvPr/>
            </p:nvGrpSpPr>
            <p:grpSpPr bwMode="auto">
              <a:xfrm>
                <a:off x="580" y="4400"/>
                <a:ext cx="159" cy="68"/>
                <a:chOff x="4193" y="363"/>
                <a:chExt cx="181" cy="91"/>
              </a:xfrm>
            </p:grpSpPr>
            <p:sp>
              <p:nvSpPr>
                <p:cNvPr id="2565" name="Rectangle 89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66" name="AutoShape 89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64" name="Text Box 900"/>
              <p:cNvSpPr txBox="1">
                <a:spLocks noChangeArrowheads="1"/>
              </p:cNvSpPr>
              <p:nvPr/>
            </p:nvSpPr>
            <p:spPr bwMode="auto">
              <a:xfrm>
                <a:off x="68" y="4352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Andres Solórzano 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103</a:t>
                </a:r>
              </a:p>
            </p:txBody>
          </p:sp>
        </p:grpSp>
        <p:grpSp>
          <p:nvGrpSpPr>
            <p:cNvPr id="2106" name="Group 901"/>
            <p:cNvGrpSpPr>
              <a:grpSpLocks/>
            </p:cNvGrpSpPr>
            <p:nvPr/>
          </p:nvGrpSpPr>
          <p:grpSpPr bwMode="auto">
            <a:xfrm>
              <a:off x="5653088" y="9610079"/>
              <a:ext cx="1046162" cy="423087"/>
              <a:chOff x="-11" y="4852"/>
              <a:chExt cx="659" cy="239"/>
            </a:xfrm>
          </p:grpSpPr>
          <p:grpSp>
            <p:nvGrpSpPr>
              <p:cNvPr id="2559" name="Group 902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561" name="Rectangle 90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62" name="AutoShape 90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60" name="Text Box 905"/>
              <p:cNvSpPr txBox="1">
                <a:spLocks noChangeArrowheads="1"/>
              </p:cNvSpPr>
              <p:nvPr/>
            </p:nvSpPr>
            <p:spPr bwMode="auto">
              <a:xfrm>
                <a:off x="-11" y="4852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Faustino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104</a:t>
                </a:r>
              </a:p>
            </p:txBody>
          </p:sp>
        </p:grpSp>
        <p:grpSp>
          <p:nvGrpSpPr>
            <p:cNvPr id="2107" name="Group 906"/>
            <p:cNvGrpSpPr>
              <a:grpSpLocks/>
            </p:cNvGrpSpPr>
            <p:nvPr/>
          </p:nvGrpSpPr>
          <p:grpSpPr bwMode="auto">
            <a:xfrm>
              <a:off x="6661150" y="9744758"/>
              <a:ext cx="957263" cy="423402"/>
              <a:chOff x="45" y="5168"/>
              <a:chExt cx="603" cy="239"/>
            </a:xfrm>
          </p:grpSpPr>
          <p:grpSp>
            <p:nvGrpSpPr>
              <p:cNvPr id="2555" name="Group 907"/>
              <p:cNvGrpSpPr>
                <a:grpSpLocks/>
              </p:cNvGrpSpPr>
              <p:nvPr/>
            </p:nvGrpSpPr>
            <p:grpSpPr bwMode="auto">
              <a:xfrm>
                <a:off x="489" y="5216"/>
                <a:ext cx="159" cy="68"/>
                <a:chOff x="4193" y="363"/>
                <a:chExt cx="181" cy="91"/>
              </a:xfrm>
            </p:grpSpPr>
            <p:sp>
              <p:nvSpPr>
                <p:cNvPr id="2557" name="Rectangle 90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58" name="AutoShape 90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56" name="Text Box 910"/>
              <p:cNvSpPr txBox="1">
                <a:spLocks noChangeArrowheads="1"/>
              </p:cNvSpPr>
              <p:nvPr/>
            </p:nvSpPr>
            <p:spPr bwMode="auto">
              <a:xfrm>
                <a:off x="45" y="5168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Juan Flores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105</a:t>
                </a:r>
              </a:p>
            </p:txBody>
          </p:sp>
        </p:grpSp>
        <p:grpSp>
          <p:nvGrpSpPr>
            <p:cNvPr id="2108" name="Group 911"/>
            <p:cNvGrpSpPr>
              <a:grpSpLocks/>
            </p:cNvGrpSpPr>
            <p:nvPr/>
          </p:nvGrpSpPr>
          <p:grpSpPr bwMode="auto">
            <a:xfrm>
              <a:off x="7451725" y="11153426"/>
              <a:ext cx="1036638" cy="424470"/>
              <a:chOff x="91" y="2322"/>
              <a:chExt cx="653" cy="240"/>
            </a:xfrm>
          </p:grpSpPr>
          <p:grpSp>
            <p:nvGrpSpPr>
              <p:cNvPr id="2551" name="Group 912"/>
              <p:cNvGrpSpPr>
                <a:grpSpLocks/>
              </p:cNvGrpSpPr>
              <p:nvPr/>
            </p:nvGrpSpPr>
            <p:grpSpPr bwMode="auto">
              <a:xfrm>
                <a:off x="91" y="2359"/>
                <a:ext cx="159" cy="68"/>
                <a:chOff x="4193" y="363"/>
                <a:chExt cx="181" cy="91"/>
              </a:xfrm>
            </p:grpSpPr>
            <p:sp>
              <p:nvSpPr>
                <p:cNvPr id="2553" name="Rectangle 91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54" name="AutoShape 91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52" name="Text Box 915"/>
              <p:cNvSpPr txBox="1">
                <a:spLocks noChangeArrowheads="1"/>
              </p:cNvSpPr>
              <p:nvPr/>
            </p:nvSpPr>
            <p:spPr bwMode="auto">
              <a:xfrm>
                <a:off x="197" y="2322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Rolando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117</a:t>
                </a:r>
              </a:p>
            </p:txBody>
          </p:sp>
        </p:grpSp>
        <p:grpSp>
          <p:nvGrpSpPr>
            <p:cNvPr id="2109" name="Group 916"/>
            <p:cNvGrpSpPr>
              <a:grpSpLocks/>
            </p:cNvGrpSpPr>
            <p:nvPr/>
          </p:nvGrpSpPr>
          <p:grpSpPr bwMode="auto">
            <a:xfrm>
              <a:off x="6769100" y="11393138"/>
              <a:ext cx="1036638" cy="424470"/>
              <a:chOff x="91" y="2322"/>
              <a:chExt cx="653" cy="240"/>
            </a:xfrm>
          </p:grpSpPr>
          <p:grpSp>
            <p:nvGrpSpPr>
              <p:cNvPr id="2547" name="Group 917"/>
              <p:cNvGrpSpPr>
                <a:grpSpLocks/>
              </p:cNvGrpSpPr>
              <p:nvPr/>
            </p:nvGrpSpPr>
            <p:grpSpPr bwMode="auto">
              <a:xfrm>
                <a:off x="91" y="2359"/>
                <a:ext cx="159" cy="68"/>
                <a:chOff x="4193" y="363"/>
                <a:chExt cx="181" cy="91"/>
              </a:xfrm>
            </p:grpSpPr>
            <p:sp>
              <p:nvSpPr>
                <p:cNvPr id="2549" name="Rectangle 91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50" name="AutoShape 91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48" name="Text Box 920"/>
              <p:cNvSpPr txBox="1">
                <a:spLocks noChangeArrowheads="1"/>
              </p:cNvSpPr>
              <p:nvPr/>
            </p:nvSpPr>
            <p:spPr bwMode="auto">
              <a:xfrm>
                <a:off x="197" y="2322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Patricio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116</a:t>
                </a:r>
              </a:p>
            </p:txBody>
          </p:sp>
        </p:grpSp>
        <p:grpSp>
          <p:nvGrpSpPr>
            <p:cNvPr id="2110" name="Group 921"/>
            <p:cNvGrpSpPr>
              <a:grpSpLocks/>
            </p:cNvGrpSpPr>
            <p:nvPr/>
          </p:nvGrpSpPr>
          <p:grpSpPr bwMode="auto">
            <a:xfrm>
              <a:off x="6229350" y="11794779"/>
              <a:ext cx="1000125" cy="424470"/>
              <a:chOff x="0" y="5678"/>
              <a:chExt cx="630" cy="240"/>
            </a:xfrm>
          </p:grpSpPr>
          <p:grpSp>
            <p:nvGrpSpPr>
              <p:cNvPr id="2543" name="Group 922"/>
              <p:cNvGrpSpPr>
                <a:grpSpLocks/>
              </p:cNvGrpSpPr>
              <p:nvPr/>
            </p:nvGrpSpPr>
            <p:grpSpPr bwMode="auto">
              <a:xfrm>
                <a:off x="0" y="5715"/>
                <a:ext cx="159" cy="68"/>
                <a:chOff x="4193" y="363"/>
                <a:chExt cx="181" cy="91"/>
              </a:xfrm>
            </p:grpSpPr>
            <p:sp>
              <p:nvSpPr>
                <p:cNvPr id="2545" name="Rectangle 92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46" name="AutoShape 92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44" name="Text Box 925"/>
              <p:cNvSpPr txBox="1">
                <a:spLocks noChangeArrowheads="1"/>
              </p:cNvSpPr>
              <p:nvPr/>
            </p:nvSpPr>
            <p:spPr bwMode="auto">
              <a:xfrm>
                <a:off x="83" y="5678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Ilarión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115</a:t>
                </a:r>
              </a:p>
            </p:txBody>
          </p:sp>
        </p:grpSp>
        <p:grpSp>
          <p:nvGrpSpPr>
            <p:cNvPr id="2111" name="Group 926"/>
            <p:cNvGrpSpPr>
              <a:grpSpLocks/>
            </p:cNvGrpSpPr>
            <p:nvPr/>
          </p:nvGrpSpPr>
          <p:grpSpPr bwMode="auto">
            <a:xfrm>
              <a:off x="5616575" y="11113922"/>
              <a:ext cx="974725" cy="424470"/>
              <a:chOff x="91" y="5725"/>
              <a:chExt cx="614" cy="240"/>
            </a:xfrm>
          </p:grpSpPr>
          <p:grpSp>
            <p:nvGrpSpPr>
              <p:cNvPr id="2539" name="Group 927"/>
              <p:cNvGrpSpPr>
                <a:grpSpLocks/>
              </p:cNvGrpSpPr>
              <p:nvPr/>
            </p:nvGrpSpPr>
            <p:grpSpPr bwMode="auto">
              <a:xfrm>
                <a:off x="91" y="5761"/>
                <a:ext cx="159" cy="68"/>
                <a:chOff x="4193" y="363"/>
                <a:chExt cx="181" cy="91"/>
              </a:xfrm>
            </p:grpSpPr>
            <p:sp>
              <p:nvSpPr>
                <p:cNvPr id="2541" name="Rectangle 92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42" name="AutoShape 92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40" name="Text Box 930"/>
              <p:cNvSpPr txBox="1">
                <a:spLocks noChangeArrowheads="1"/>
              </p:cNvSpPr>
              <p:nvPr/>
            </p:nvSpPr>
            <p:spPr bwMode="auto">
              <a:xfrm>
                <a:off x="158" y="5725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Elias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113</a:t>
                </a:r>
              </a:p>
            </p:txBody>
          </p:sp>
        </p:grpSp>
        <p:grpSp>
          <p:nvGrpSpPr>
            <p:cNvPr id="2112" name="Group 931"/>
            <p:cNvGrpSpPr>
              <a:grpSpLocks/>
            </p:cNvGrpSpPr>
            <p:nvPr/>
          </p:nvGrpSpPr>
          <p:grpSpPr bwMode="auto">
            <a:xfrm>
              <a:off x="5545138" y="11929655"/>
              <a:ext cx="1011237" cy="422994"/>
              <a:chOff x="91" y="5452"/>
              <a:chExt cx="637" cy="239"/>
            </a:xfrm>
          </p:grpSpPr>
          <p:grpSp>
            <p:nvGrpSpPr>
              <p:cNvPr id="2535" name="Group 932"/>
              <p:cNvGrpSpPr>
                <a:grpSpLocks/>
              </p:cNvGrpSpPr>
              <p:nvPr/>
            </p:nvGrpSpPr>
            <p:grpSpPr bwMode="auto">
              <a:xfrm>
                <a:off x="91" y="5489"/>
                <a:ext cx="159" cy="68"/>
                <a:chOff x="4193" y="363"/>
                <a:chExt cx="181" cy="91"/>
              </a:xfrm>
            </p:grpSpPr>
            <p:sp>
              <p:nvSpPr>
                <p:cNvPr id="2537" name="Rectangle 93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38" name="AutoShape 93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36" name="Text Box 935"/>
              <p:cNvSpPr txBox="1">
                <a:spLocks noChangeArrowheads="1"/>
              </p:cNvSpPr>
              <p:nvPr/>
            </p:nvSpPr>
            <p:spPr bwMode="auto">
              <a:xfrm>
                <a:off x="181" y="5452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Tomas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114</a:t>
                </a:r>
              </a:p>
            </p:txBody>
          </p:sp>
        </p:grpSp>
        <p:grpSp>
          <p:nvGrpSpPr>
            <p:cNvPr id="2113" name="Group 936"/>
            <p:cNvGrpSpPr>
              <a:grpSpLocks/>
            </p:cNvGrpSpPr>
            <p:nvPr/>
          </p:nvGrpSpPr>
          <p:grpSpPr bwMode="auto">
            <a:xfrm>
              <a:off x="3024188" y="11456643"/>
              <a:ext cx="1012825" cy="424174"/>
              <a:chOff x="56" y="5667"/>
              <a:chExt cx="638" cy="241"/>
            </a:xfrm>
          </p:grpSpPr>
          <p:grpSp>
            <p:nvGrpSpPr>
              <p:cNvPr id="2531" name="Group 937"/>
              <p:cNvGrpSpPr>
                <a:grpSpLocks/>
              </p:cNvGrpSpPr>
              <p:nvPr/>
            </p:nvGrpSpPr>
            <p:grpSpPr bwMode="auto">
              <a:xfrm>
                <a:off x="535" y="5715"/>
                <a:ext cx="159" cy="68"/>
                <a:chOff x="4193" y="363"/>
                <a:chExt cx="181" cy="91"/>
              </a:xfrm>
            </p:grpSpPr>
            <p:sp>
              <p:nvSpPr>
                <p:cNvPr id="2533" name="Rectangle 93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34" name="AutoShape 93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32" name="Text Box 940"/>
              <p:cNvSpPr txBox="1">
                <a:spLocks noChangeArrowheads="1"/>
              </p:cNvSpPr>
              <p:nvPr/>
            </p:nvSpPr>
            <p:spPr bwMode="auto">
              <a:xfrm>
                <a:off x="56" y="5667"/>
                <a:ext cx="547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Santos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109</a:t>
                </a:r>
              </a:p>
            </p:txBody>
          </p:sp>
        </p:grpSp>
        <p:grpSp>
          <p:nvGrpSpPr>
            <p:cNvPr id="2114" name="Group 941"/>
            <p:cNvGrpSpPr>
              <a:grpSpLocks/>
            </p:cNvGrpSpPr>
            <p:nvPr/>
          </p:nvGrpSpPr>
          <p:grpSpPr bwMode="auto">
            <a:xfrm>
              <a:off x="3529013" y="11668807"/>
              <a:ext cx="1009650" cy="423402"/>
              <a:chOff x="58" y="5758"/>
              <a:chExt cx="636" cy="239"/>
            </a:xfrm>
          </p:grpSpPr>
          <p:grpSp>
            <p:nvGrpSpPr>
              <p:cNvPr id="2527" name="Group 942"/>
              <p:cNvGrpSpPr>
                <a:grpSpLocks/>
              </p:cNvGrpSpPr>
              <p:nvPr/>
            </p:nvGrpSpPr>
            <p:grpSpPr bwMode="auto">
              <a:xfrm>
                <a:off x="535" y="5806"/>
                <a:ext cx="159" cy="68"/>
                <a:chOff x="4193" y="363"/>
                <a:chExt cx="181" cy="91"/>
              </a:xfrm>
            </p:grpSpPr>
            <p:sp>
              <p:nvSpPr>
                <p:cNvPr id="2529" name="Rectangle 94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30" name="AutoShape 94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28" name="Text Box 945"/>
              <p:cNvSpPr txBox="1">
                <a:spLocks noChangeArrowheads="1"/>
              </p:cNvSpPr>
              <p:nvPr/>
            </p:nvSpPr>
            <p:spPr bwMode="auto">
              <a:xfrm>
                <a:off x="58" y="5758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Ignacio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110</a:t>
                </a:r>
              </a:p>
            </p:txBody>
          </p:sp>
        </p:grpSp>
        <p:grpSp>
          <p:nvGrpSpPr>
            <p:cNvPr id="2115" name="Group 946"/>
            <p:cNvGrpSpPr>
              <a:grpSpLocks/>
            </p:cNvGrpSpPr>
            <p:nvPr/>
          </p:nvGrpSpPr>
          <p:grpSpPr bwMode="auto">
            <a:xfrm>
              <a:off x="5149850" y="11553476"/>
              <a:ext cx="1036638" cy="424470"/>
              <a:chOff x="91" y="2322"/>
              <a:chExt cx="653" cy="240"/>
            </a:xfrm>
          </p:grpSpPr>
          <p:grpSp>
            <p:nvGrpSpPr>
              <p:cNvPr id="2523" name="Group 947"/>
              <p:cNvGrpSpPr>
                <a:grpSpLocks/>
              </p:cNvGrpSpPr>
              <p:nvPr/>
            </p:nvGrpSpPr>
            <p:grpSpPr bwMode="auto">
              <a:xfrm>
                <a:off x="91" y="2359"/>
                <a:ext cx="159" cy="68"/>
                <a:chOff x="4193" y="363"/>
                <a:chExt cx="181" cy="91"/>
              </a:xfrm>
            </p:grpSpPr>
            <p:sp>
              <p:nvSpPr>
                <p:cNvPr id="2525" name="Rectangle 94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26" name="AutoShape 94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24" name="Text Box 950"/>
              <p:cNvSpPr txBox="1">
                <a:spLocks noChangeArrowheads="1"/>
              </p:cNvSpPr>
              <p:nvPr/>
            </p:nvSpPr>
            <p:spPr bwMode="auto">
              <a:xfrm>
                <a:off x="197" y="2322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Camilo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112</a:t>
                </a:r>
              </a:p>
            </p:txBody>
          </p:sp>
        </p:grpSp>
        <p:grpSp>
          <p:nvGrpSpPr>
            <p:cNvPr id="2116" name="Group 951"/>
            <p:cNvGrpSpPr>
              <a:grpSpLocks/>
            </p:cNvGrpSpPr>
            <p:nvPr/>
          </p:nvGrpSpPr>
          <p:grpSpPr bwMode="auto">
            <a:xfrm>
              <a:off x="4533900" y="11658601"/>
              <a:ext cx="868363" cy="462146"/>
              <a:chOff x="5761" y="464"/>
              <a:chExt cx="547" cy="261"/>
            </a:xfrm>
          </p:grpSpPr>
          <p:grpSp>
            <p:nvGrpSpPr>
              <p:cNvPr id="2519" name="Group 952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521" name="Rectangle 95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22" name="AutoShape 95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20" name="Text Box 955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Humberto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111</a:t>
                </a:r>
              </a:p>
            </p:txBody>
          </p:sp>
        </p:grpSp>
        <p:grpSp>
          <p:nvGrpSpPr>
            <p:cNvPr id="2117" name="Group 956"/>
            <p:cNvGrpSpPr>
              <a:grpSpLocks/>
            </p:cNvGrpSpPr>
            <p:nvPr/>
          </p:nvGrpSpPr>
          <p:grpSpPr bwMode="auto">
            <a:xfrm>
              <a:off x="9288463" y="9589770"/>
              <a:ext cx="982662" cy="423164"/>
              <a:chOff x="91" y="5454"/>
              <a:chExt cx="619" cy="238"/>
            </a:xfrm>
          </p:grpSpPr>
          <p:grpSp>
            <p:nvGrpSpPr>
              <p:cNvPr id="2515" name="Group 957"/>
              <p:cNvGrpSpPr>
                <a:grpSpLocks/>
              </p:cNvGrpSpPr>
              <p:nvPr/>
            </p:nvGrpSpPr>
            <p:grpSpPr bwMode="auto">
              <a:xfrm>
                <a:off x="91" y="5489"/>
                <a:ext cx="159" cy="68"/>
                <a:chOff x="4193" y="363"/>
                <a:chExt cx="181" cy="91"/>
              </a:xfrm>
            </p:grpSpPr>
            <p:sp>
              <p:nvSpPr>
                <p:cNvPr id="2517" name="Rectangle 95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18" name="AutoShape 95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16" name="Text Box 960"/>
              <p:cNvSpPr txBox="1">
                <a:spLocks noChangeArrowheads="1"/>
              </p:cNvSpPr>
              <p:nvPr/>
            </p:nvSpPr>
            <p:spPr bwMode="auto">
              <a:xfrm>
                <a:off x="163" y="5454"/>
                <a:ext cx="547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Daniel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108</a:t>
                </a:r>
              </a:p>
            </p:txBody>
          </p:sp>
        </p:grpSp>
        <p:grpSp>
          <p:nvGrpSpPr>
            <p:cNvPr id="2118" name="Group 961"/>
            <p:cNvGrpSpPr>
              <a:grpSpLocks/>
            </p:cNvGrpSpPr>
            <p:nvPr/>
          </p:nvGrpSpPr>
          <p:grpSpPr bwMode="auto">
            <a:xfrm>
              <a:off x="9229725" y="11309004"/>
              <a:ext cx="1000125" cy="424470"/>
              <a:chOff x="0" y="6268"/>
              <a:chExt cx="630" cy="240"/>
            </a:xfrm>
          </p:grpSpPr>
          <p:grpSp>
            <p:nvGrpSpPr>
              <p:cNvPr id="2511" name="Group 962"/>
              <p:cNvGrpSpPr>
                <a:grpSpLocks/>
              </p:cNvGrpSpPr>
              <p:nvPr/>
            </p:nvGrpSpPr>
            <p:grpSpPr bwMode="auto">
              <a:xfrm>
                <a:off x="0" y="6305"/>
                <a:ext cx="159" cy="68"/>
                <a:chOff x="4193" y="363"/>
                <a:chExt cx="181" cy="91"/>
              </a:xfrm>
            </p:grpSpPr>
            <p:sp>
              <p:nvSpPr>
                <p:cNvPr id="2513" name="Rectangle 96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14" name="AutoShape 96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12" name="Text Box 965"/>
              <p:cNvSpPr txBox="1">
                <a:spLocks noChangeArrowheads="1"/>
              </p:cNvSpPr>
              <p:nvPr/>
            </p:nvSpPr>
            <p:spPr bwMode="auto">
              <a:xfrm>
                <a:off x="83" y="6268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 Benedicto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119</a:t>
                </a:r>
              </a:p>
            </p:txBody>
          </p:sp>
        </p:grpSp>
        <p:grpSp>
          <p:nvGrpSpPr>
            <p:cNvPr id="2119" name="Group 966"/>
            <p:cNvGrpSpPr>
              <a:grpSpLocks/>
            </p:cNvGrpSpPr>
            <p:nvPr/>
          </p:nvGrpSpPr>
          <p:grpSpPr bwMode="auto">
            <a:xfrm>
              <a:off x="9612313" y="12680828"/>
              <a:ext cx="976312" cy="424181"/>
              <a:chOff x="0" y="6224"/>
              <a:chExt cx="615" cy="240"/>
            </a:xfrm>
          </p:grpSpPr>
          <p:grpSp>
            <p:nvGrpSpPr>
              <p:cNvPr id="2507" name="Group 967"/>
              <p:cNvGrpSpPr>
                <a:grpSpLocks/>
              </p:cNvGrpSpPr>
              <p:nvPr/>
            </p:nvGrpSpPr>
            <p:grpSpPr bwMode="auto">
              <a:xfrm>
                <a:off x="0" y="6260"/>
                <a:ext cx="159" cy="68"/>
                <a:chOff x="4193" y="363"/>
                <a:chExt cx="181" cy="91"/>
              </a:xfrm>
            </p:grpSpPr>
            <p:sp>
              <p:nvSpPr>
                <p:cNvPr id="2509" name="Rectangle 96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10" name="AutoShape 96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08" name="Text Box 970"/>
              <p:cNvSpPr txBox="1">
                <a:spLocks noChangeArrowheads="1"/>
              </p:cNvSpPr>
              <p:nvPr/>
            </p:nvSpPr>
            <p:spPr bwMode="auto">
              <a:xfrm>
                <a:off x="68" y="6224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Ariel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121</a:t>
                </a:r>
              </a:p>
            </p:txBody>
          </p:sp>
        </p:grpSp>
        <p:grpSp>
          <p:nvGrpSpPr>
            <p:cNvPr id="2120" name="Group 971"/>
            <p:cNvGrpSpPr>
              <a:grpSpLocks/>
            </p:cNvGrpSpPr>
            <p:nvPr/>
          </p:nvGrpSpPr>
          <p:grpSpPr bwMode="auto">
            <a:xfrm>
              <a:off x="8135938" y="12858104"/>
              <a:ext cx="957262" cy="423087"/>
              <a:chOff x="45" y="5169"/>
              <a:chExt cx="603" cy="239"/>
            </a:xfrm>
          </p:grpSpPr>
          <p:grpSp>
            <p:nvGrpSpPr>
              <p:cNvPr id="2503" name="Group 972"/>
              <p:cNvGrpSpPr>
                <a:grpSpLocks/>
              </p:cNvGrpSpPr>
              <p:nvPr/>
            </p:nvGrpSpPr>
            <p:grpSpPr bwMode="auto">
              <a:xfrm>
                <a:off x="489" y="5216"/>
                <a:ext cx="159" cy="68"/>
                <a:chOff x="4193" y="363"/>
                <a:chExt cx="181" cy="91"/>
              </a:xfrm>
            </p:grpSpPr>
            <p:sp>
              <p:nvSpPr>
                <p:cNvPr id="2505" name="Rectangle 97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06" name="AutoShape 97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04" name="Text Box 975"/>
              <p:cNvSpPr txBox="1">
                <a:spLocks noChangeArrowheads="1"/>
              </p:cNvSpPr>
              <p:nvPr/>
            </p:nvSpPr>
            <p:spPr bwMode="auto">
              <a:xfrm>
                <a:off x="45" y="5169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Eloy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122</a:t>
                </a:r>
              </a:p>
            </p:txBody>
          </p:sp>
        </p:grpSp>
        <p:grpSp>
          <p:nvGrpSpPr>
            <p:cNvPr id="2121" name="Group 976"/>
            <p:cNvGrpSpPr>
              <a:grpSpLocks/>
            </p:cNvGrpSpPr>
            <p:nvPr/>
          </p:nvGrpSpPr>
          <p:grpSpPr bwMode="auto">
            <a:xfrm>
              <a:off x="7646988" y="11668806"/>
              <a:ext cx="1047750" cy="423402"/>
              <a:chOff x="-11" y="6121"/>
              <a:chExt cx="660" cy="239"/>
            </a:xfrm>
          </p:grpSpPr>
          <p:grpSp>
            <p:nvGrpSpPr>
              <p:cNvPr id="2499" name="Group 977"/>
              <p:cNvGrpSpPr>
                <a:grpSpLocks/>
              </p:cNvGrpSpPr>
              <p:nvPr/>
            </p:nvGrpSpPr>
            <p:grpSpPr bwMode="auto">
              <a:xfrm>
                <a:off x="490" y="6169"/>
                <a:ext cx="159" cy="68"/>
                <a:chOff x="4193" y="363"/>
                <a:chExt cx="181" cy="91"/>
              </a:xfrm>
            </p:grpSpPr>
            <p:sp>
              <p:nvSpPr>
                <p:cNvPr id="2501" name="Rectangle 97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02" name="AutoShape 97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00" name="Text Box 980"/>
              <p:cNvSpPr txBox="1">
                <a:spLocks noChangeArrowheads="1"/>
              </p:cNvSpPr>
              <p:nvPr/>
            </p:nvSpPr>
            <p:spPr bwMode="auto">
              <a:xfrm>
                <a:off x="-11" y="612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Osbaldo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120</a:t>
                </a:r>
              </a:p>
            </p:txBody>
          </p:sp>
        </p:grpSp>
        <p:grpSp>
          <p:nvGrpSpPr>
            <p:cNvPr id="2122" name="Group 981"/>
            <p:cNvGrpSpPr>
              <a:grpSpLocks/>
            </p:cNvGrpSpPr>
            <p:nvPr/>
          </p:nvGrpSpPr>
          <p:grpSpPr bwMode="auto">
            <a:xfrm>
              <a:off x="7791450" y="10571846"/>
              <a:ext cx="957263" cy="423402"/>
              <a:chOff x="45" y="5168"/>
              <a:chExt cx="603" cy="239"/>
            </a:xfrm>
          </p:grpSpPr>
          <p:grpSp>
            <p:nvGrpSpPr>
              <p:cNvPr id="2495" name="Group 982"/>
              <p:cNvGrpSpPr>
                <a:grpSpLocks/>
              </p:cNvGrpSpPr>
              <p:nvPr/>
            </p:nvGrpSpPr>
            <p:grpSpPr bwMode="auto">
              <a:xfrm>
                <a:off x="489" y="5216"/>
                <a:ext cx="159" cy="68"/>
                <a:chOff x="4193" y="363"/>
                <a:chExt cx="181" cy="91"/>
              </a:xfrm>
            </p:grpSpPr>
            <p:sp>
              <p:nvSpPr>
                <p:cNvPr id="2497" name="Rectangle 98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98" name="AutoShape 98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96" name="Text Box 985"/>
              <p:cNvSpPr txBox="1">
                <a:spLocks noChangeArrowheads="1"/>
              </p:cNvSpPr>
              <p:nvPr/>
            </p:nvSpPr>
            <p:spPr bwMode="auto">
              <a:xfrm>
                <a:off x="45" y="5168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Juan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118</a:t>
                </a:r>
              </a:p>
            </p:txBody>
          </p:sp>
        </p:grpSp>
        <p:grpSp>
          <p:nvGrpSpPr>
            <p:cNvPr id="2123" name="Group 986"/>
            <p:cNvGrpSpPr>
              <a:grpSpLocks/>
            </p:cNvGrpSpPr>
            <p:nvPr/>
          </p:nvGrpSpPr>
          <p:grpSpPr bwMode="auto">
            <a:xfrm>
              <a:off x="8172450" y="9534525"/>
              <a:ext cx="868363" cy="460375"/>
              <a:chOff x="5761" y="464"/>
              <a:chExt cx="547" cy="261"/>
            </a:xfrm>
          </p:grpSpPr>
          <p:grpSp>
            <p:nvGrpSpPr>
              <p:cNvPr id="2491" name="Group 987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493" name="Rectangle 98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94" name="AutoShape 98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92" name="Text Box 990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Cecilio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107</a:t>
                </a:r>
              </a:p>
            </p:txBody>
          </p:sp>
        </p:grpSp>
        <p:grpSp>
          <p:nvGrpSpPr>
            <p:cNvPr id="2124" name="Group 991"/>
            <p:cNvGrpSpPr>
              <a:grpSpLocks/>
            </p:cNvGrpSpPr>
            <p:nvPr/>
          </p:nvGrpSpPr>
          <p:grpSpPr bwMode="auto">
            <a:xfrm>
              <a:off x="7632700" y="9652001"/>
              <a:ext cx="868363" cy="462146"/>
              <a:chOff x="5761" y="464"/>
              <a:chExt cx="547" cy="261"/>
            </a:xfrm>
          </p:grpSpPr>
          <p:grpSp>
            <p:nvGrpSpPr>
              <p:cNvPr id="2487" name="Group 992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489" name="Rectangle 99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90" name="AutoShape 99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88" name="Text Box 995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>
                    <a:solidFill>
                      <a:schemeClr val="hlink"/>
                    </a:solidFill>
                  </a:rPr>
                  <a:t>nn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106</a:t>
                </a:r>
              </a:p>
            </p:txBody>
          </p:sp>
        </p:grpSp>
        <p:grpSp>
          <p:nvGrpSpPr>
            <p:cNvPr id="2125" name="Group 996"/>
            <p:cNvGrpSpPr>
              <a:grpSpLocks/>
            </p:cNvGrpSpPr>
            <p:nvPr/>
          </p:nvGrpSpPr>
          <p:grpSpPr bwMode="auto">
            <a:xfrm>
              <a:off x="10885488" y="9499334"/>
              <a:ext cx="1046162" cy="486499"/>
              <a:chOff x="-11" y="4834"/>
              <a:chExt cx="659" cy="276"/>
            </a:xfrm>
          </p:grpSpPr>
          <p:grpSp>
            <p:nvGrpSpPr>
              <p:cNvPr id="2483" name="Group 997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85" name="Rectangle 99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86" name="AutoShape 99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84" name="Text Box 1000"/>
              <p:cNvSpPr txBox="1">
                <a:spLocks noChangeArrowheads="1"/>
              </p:cNvSpPr>
              <p:nvPr/>
            </p:nvSpPr>
            <p:spPr bwMode="auto">
              <a:xfrm>
                <a:off x="-11" y="4834"/>
                <a:ext cx="547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300"/>
                  <a:t>    Centro Pan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300"/>
                  <a:t>    CV. 054</a:t>
                </a:r>
              </a:p>
            </p:txBody>
          </p:sp>
        </p:grpSp>
        <p:grpSp>
          <p:nvGrpSpPr>
            <p:cNvPr id="2126" name="Group 1001"/>
            <p:cNvGrpSpPr>
              <a:grpSpLocks/>
            </p:cNvGrpSpPr>
            <p:nvPr/>
          </p:nvGrpSpPr>
          <p:grpSpPr bwMode="auto">
            <a:xfrm>
              <a:off x="10834688" y="9821504"/>
              <a:ext cx="1046162" cy="486833"/>
              <a:chOff x="-11" y="4834"/>
              <a:chExt cx="659" cy="276"/>
            </a:xfrm>
          </p:grpSpPr>
          <p:grpSp>
            <p:nvGrpSpPr>
              <p:cNvPr id="2479" name="Group 1002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81" name="Rectangle 100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82" name="AutoShape 100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80" name="Text Box 1005"/>
              <p:cNvSpPr txBox="1">
                <a:spLocks noChangeArrowheads="1"/>
              </p:cNvSpPr>
              <p:nvPr/>
            </p:nvSpPr>
            <p:spPr bwMode="auto">
              <a:xfrm>
                <a:off x="-11" y="4834"/>
                <a:ext cx="547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300"/>
                  <a:t>Rosendo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300"/>
                  <a:t> CV. 052</a:t>
                </a:r>
              </a:p>
            </p:txBody>
          </p:sp>
        </p:grpSp>
        <p:grpSp>
          <p:nvGrpSpPr>
            <p:cNvPr id="2127" name="Group 1006"/>
            <p:cNvGrpSpPr>
              <a:grpSpLocks/>
            </p:cNvGrpSpPr>
            <p:nvPr/>
          </p:nvGrpSpPr>
          <p:grpSpPr bwMode="auto">
            <a:xfrm>
              <a:off x="10801350" y="10170208"/>
              <a:ext cx="1046163" cy="423402"/>
              <a:chOff x="-11" y="4851"/>
              <a:chExt cx="659" cy="239"/>
            </a:xfrm>
          </p:grpSpPr>
          <p:grpSp>
            <p:nvGrpSpPr>
              <p:cNvPr id="2475" name="Group 1007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77" name="Rectangle 100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78" name="AutoShape 100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76" name="Text Box 1010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 dirty="0" err="1"/>
                  <a:t>Agustin</a:t>
                </a:r>
                <a:r>
                  <a:rPr lang="es-ES" sz="200" dirty="0"/>
                  <a:t> </a:t>
                </a:r>
                <a:r>
                  <a:rPr lang="es-ES" sz="200" dirty="0" err="1"/>
                  <a:t>Apaza</a:t>
                </a:r>
                <a:endParaRPr lang="es-ES" sz="200" dirty="0"/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 dirty="0"/>
                  <a:t> CV. 051</a:t>
                </a:r>
              </a:p>
            </p:txBody>
          </p:sp>
        </p:grpSp>
        <p:grpSp>
          <p:nvGrpSpPr>
            <p:cNvPr id="2128" name="Group 1011"/>
            <p:cNvGrpSpPr>
              <a:grpSpLocks/>
            </p:cNvGrpSpPr>
            <p:nvPr/>
          </p:nvGrpSpPr>
          <p:grpSpPr bwMode="auto">
            <a:xfrm>
              <a:off x="10814050" y="11373533"/>
              <a:ext cx="1046163" cy="423402"/>
              <a:chOff x="-11" y="4851"/>
              <a:chExt cx="659" cy="239"/>
            </a:xfrm>
          </p:grpSpPr>
          <p:grpSp>
            <p:nvGrpSpPr>
              <p:cNvPr id="2471" name="Group 1012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73" name="Rectangle 101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74" name="AutoShape 101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72" name="Text Box 1015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Senon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046</a:t>
                </a:r>
              </a:p>
            </p:txBody>
          </p:sp>
        </p:grpSp>
        <p:grpSp>
          <p:nvGrpSpPr>
            <p:cNvPr id="2129" name="Group 1016"/>
            <p:cNvGrpSpPr>
              <a:grpSpLocks/>
            </p:cNvGrpSpPr>
            <p:nvPr/>
          </p:nvGrpSpPr>
          <p:grpSpPr bwMode="auto">
            <a:xfrm>
              <a:off x="10801350" y="11629121"/>
              <a:ext cx="1046163" cy="423402"/>
              <a:chOff x="-11" y="4851"/>
              <a:chExt cx="659" cy="239"/>
            </a:xfrm>
          </p:grpSpPr>
          <p:grpSp>
            <p:nvGrpSpPr>
              <p:cNvPr id="2467" name="Group 1017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69" name="Rectangle 101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70" name="AutoShape 101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68" name="Text Box 1020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 dirty="0"/>
                  <a:t>Eugenio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 dirty="0"/>
                  <a:t> CV. 044</a:t>
                </a:r>
              </a:p>
            </p:txBody>
          </p:sp>
        </p:grpSp>
        <p:grpSp>
          <p:nvGrpSpPr>
            <p:cNvPr id="2130" name="Group 1021"/>
            <p:cNvGrpSpPr>
              <a:grpSpLocks/>
            </p:cNvGrpSpPr>
            <p:nvPr/>
          </p:nvGrpSpPr>
          <p:grpSpPr bwMode="auto">
            <a:xfrm>
              <a:off x="10706100" y="12130771"/>
              <a:ext cx="1046163" cy="423402"/>
              <a:chOff x="-11" y="4851"/>
              <a:chExt cx="659" cy="239"/>
            </a:xfrm>
          </p:grpSpPr>
          <p:grpSp>
            <p:nvGrpSpPr>
              <p:cNvPr id="2463" name="Group 1022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65" name="Rectangle 1023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66" name="AutoShape 1024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64" name="Text Box 1025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Ruben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041</a:t>
                </a:r>
              </a:p>
            </p:txBody>
          </p:sp>
        </p:grpSp>
        <p:grpSp>
          <p:nvGrpSpPr>
            <p:cNvPr id="2131" name="Group 1026"/>
            <p:cNvGrpSpPr>
              <a:grpSpLocks/>
            </p:cNvGrpSpPr>
            <p:nvPr/>
          </p:nvGrpSpPr>
          <p:grpSpPr bwMode="auto">
            <a:xfrm>
              <a:off x="10801350" y="11868833"/>
              <a:ext cx="1046163" cy="423402"/>
              <a:chOff x="-11" y="4851"/>
              <a:chExt cx="659" cy="239"/>
            </a:xfrm>
          </p:grpSpPr>
          <p:grpSp>
            <p:nvGrpSpPr>
              <p:cNvPr id="2459" name="Group 1027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61" name="Rectangle 1028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62" name="AutoShape 1029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60" name="Text Box 1030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Beimar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043</a:t>
                </a:r>
              </a:p>
            </p:txBody>
          </p:sp>
        </p:grpSp>
        <p:grpSp>
          <p:nvGrpSpPr>
            <p:cNvPr id="2132" name="Group 1031"/>
            <p:cNvGrpSpPr>
              <a:grpSpLocks/>
            </p:cNvGrpSpPr>
            <p:nvPr/>
          </p:nvGrpSpPr>
          <p:grpSpPr bwMode="auto">
            <a:xfrm>
              <a:off x="12361863" y="8731250"/>
              <a:ext cx="252412" cy="119063"/>
              <a:chOff x="4193" y="363"/>
              <a:chExt cx="181" cy="91"/>
            </a:xfrm>
          </p:grpSpPr>
          <p:sp>
            <p:nvSpPr>
              <p:cNvPr id="2457" name="Rectangle 1032" descr="Granito"/>
              <p:cNvSpPr>
                <a:spLocks noChangeArrowheads="1"/>
              </p:cNvSpPr>
              <p:nvPr/>
            </p:nvSpPr>
            <p:spPr bwMode="auto">
              <a:xfrm>
                <a:off x="4216" y="408"/>
                <a:ext cx="136" cy="46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58" name="AutoShape 1033" descr="Vertical oscura"/>
              <p:cNvSpPr>
                <a:spLocks noChangeArrowheads="1"/>
              </p:cNvSpPr>
              <p:nvPr/>
            </p:nvSpPr>
            <p:spPr bwMode="auto">
              <a:xfrm>
                <a:off x="4193" y="363"/>
                <a:ext cx="181" cy="46"/>
              </a:xfrm>
              <a:prstGeom prst="triangle">
                <a:avLst>
                  <a:gd name="adj" fmla="val 50000"/>
                </a:avLst>
              </a:prstGeom>
              <a:pattFill prst="dkVert">
                <a:fgClr>
                  <a:schemeClr val="accent2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133" name="Text Box 1034"/>
            <p:cNvSpPr txBox="1">
              <a:spLocks noChangeArrowheads="1"/>
            </p:cNvSpPr>
            <p:nvPr/>
          </p:nvSpPr>
          <p:spPr bwMode="auto">
            <a:xfrm>
              <a:off x="12169776" y="9000837"/>
              <a:ext cx="1008064" cy="257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0800" rIns="18000" bIns="10800"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es-ES" sz="300" b="1"/>
                <a:t>     Sede Comunal</a:t>
              </a:r>
            </a:p>
            <a:p>
              <a:pPr algn="ctr" ea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lang="es-ES" sz="300" b="1"/>
                <a:t> CV. 055</a:t>
              </a:r>
            </a:p>
          </p:txBody>
        </p:sp>
        <p:grpSp>
          <p:nvGrpSpPr>
            <p:cNvPr id="2134" name="Group 1035"/>
            <p:cNvGrpSpPr>
              <a:grpSpLocks/>
            </p:cNvGrpSpPr>
            <p:nvPr/>
          </p:nvGrpSpPr>
          <p:grpSpPr bwMode="auto">
            <a:xfrm>
              <a:off x="12241213" y="10082088"/>
              <a:ext cx="982662" cy="486615"/>
              <a:chOff x="91" y="5436"/>
              <a:chExt cx="619" cy="275"/>
            </a:xfrm>
          </p:grpSpPr>
          <p:grpSp>
            <p:nvGrpSpPr>
              <p:cNvPr id="2453" name="Group 1036"/>
              <p:cNvGrpSpPr>
                <a:grpSpLocks/>
              </p:cNvGrpSpPr>
              <p:nvPr/>
            </p:nvGrpSpPr>
            <p:grpSpPr bwMode="auto">
              <a:xfrm>
                <a:off x="91" y="5489"/>
                <a:ext cx="159" cy="68"/>
                <a:chOff x="4193" y="363"/>
                <a:chExt cx="181" cy="91"/>
              </a:xfrm>
            </p:grpSpPr>
            <p:sp>
              <p:nvSpPr>
                <p:cNvPr id="2455" name="Rectangle 1037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56" name="AutoShape 1038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54" name="Text Box 1039"/>
              <p:cNvSpPr txBox="1">
                <a:spLocks noChangeArrowheads="1"/>
              </p:cNvSpPr>
              <p:nvPr/>
            </p:nvSpPr>
            <p:spPr bwMode="auto">
              <a:xfrm>
                <a:off x="163" y="5436"/>
                <a:ext cx="547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</a:t>
                </a:r>
                <a:r>
                  <a:rPr lang="es-ES" sz="300"/>
                  <a:t>Luis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300"/>
                  <a:t> CV. 050</a:t>
                </a:r>
              </a:p>
            </p:txBody>
          </p:sp>
        </p:grpSp>
        <p:grpSp>
          <p:nvGrpSpPr>
            <p:cNvPr id="2135" name="Group 1040"/>
            <p:cNvGrpSpPr>
              <a:grpSpLocks/>
            </p:cNvGrpSpPr>
            <p:nvPr/>
          </p:nvGrpSpPr>
          <p:grpSpPr bwMode="auto">
            <a:xfrm>
              <a:off x="12234863" y="10405715"/>
              <a:ext cx="982662" cy="424470"/>
              <a:chOff x="91" y="5452"/>
              <a:chExt cx="619" cy="240"/>
            </a:xfrm>
          </p:grpSpPr>
          <p:grpSp>
            <p:nvGrpSpPr>
              <p:cNvPr id="2449" name="Group 1041"/>
              <p:cNvGrpSpPr>
                <a:grpSpLocks/>
              </p:cNvGrpSpPr>
              <p:nvPr/>
            </p:nvGrpSpPr>
            <p:grpSpPr bwMode="auto">
              <a:xfrm>
                <a:off x="91" y="5489"/>
                <a:ext cx="159" cy="68"/>
                <a:chOff x="4193" y="363"/>
                <a:chExt cx="181" cy="91"/>
              </a:xfrm>
            </p:grpSpPr>
            <p:sp>
              <p:nvSpPr>
                <p:cNvPr id="2451" name="Rectangle 1042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52" name="AutoShape 1043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50" name="Text Box 1044"/>
              <p:cNvSpPr txBox="1">
                <a:spLocks noChangeArrowheads="1"/>
              </p:cNvSpPr>
              <p:nvPr/>
            </p:nvSpPr>
            <p:spPr bwMode="auto">
              <a:xfrm>
                <a:off x="163" y="5452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 Pedro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049</a:t>
                </a:r>
              </a:p>
            </p:txBody>
          </p:sp>
        </p:grpSp>
        <p:grpSp>
          <p:nvGrpSpPr>
            <p:cNvPr id="2136" name="Group 1045"/>
            <p:cNvGrpSpPr>
              <a:grpSpLocks/>
            </p:cNvGrpSpPr>
            <p:nvPr/>
          </p:nvGrpSpPr>
          <p:grpSpPr bwMode="auto">
            <a:xfrm>
              <a:off x="12253913" y="10672415"/>
              <a:ext cx="982662" cy="424470"/>
              <a:chOff x="91" y="5452"/>
              <a:chExt cx="619" cy="240"/>
            </a:xfrm>
          </p:grpSpPr>
          <p:grpSp>
            <p:nvGrpSpPr>
              <p:cNvPr id="2445" name="Group 1046"/>
              <p:cNvGrpSpPr>
                <a:grpSpLocks/>
              </p:cNvGrpSpPr>
              <p:nvPr/>
            </p:nvGrpSpPr>
            <p:grpSpPr bwMode="auto">
              <a:xfrm>
                <a:off x="91" y="5489"/>
                <a:ext cx="159" cy="68"/>
                <a:chOff x="4193" y="363"/>
                <a:chExt cx="181" cy="91"/>
              </a:xfrm>
            </p:grpSpPr>
            <p:sp>
              <p:nvSpPr>
                <p:cNvPr id="2447" name="Rectangle 1047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48" name="AutoShape 1048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46" name="Text Box 1049"/>
              <p:cNvSpPr txBox="1">
                <a:spLocks noChangeArrowheads="1"/>
              </p:cNvSpPr>
              <p:nvPr/>
            </p:nvSpPr>
            <p:spPr bwMode="auto">
              <a:xfrm>
                <a:off x="163" y="5452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Julian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048</a:t>
                </a:r>
              </a:p>
            </p:txBody>
          </p:sp>
        </p:grpSp>
        <p:grpSp>
          <p:nvGrpSpPr>
            <p:cNvPr id="2137" name="Group 1050"/>
            <p:cNvGrpSpPr>
              <a:grpSpLocks/>
            </p:cNvGrpSpPr>
            <p:nvPr/>
          </p:nvGrpSpPr>
          <p:grpSpPr bwMode="auto">
            <a:xfrm>
              <a:off x="12271375" y="10951816"/>
              <a:ext cx="1081088" cy="424470"/>
              <a:chOff x="45" y="5996"/>
              <a:chExt cx="681" cy="240"/>
            </a:xfrm>
          </p:grpSpPr>
          <p:grpSp>
            <p:nvGrpSpPr>
              <p:cNvPr id="2441" name="Group 1051"/>
              <p:cNvGrpSpPr>
                <a:grpSpLocks/>
              </p:cNvGrpSpPr>
              <p:nvPr/>
            </p:nvGrpSpPr>
            <p:grpSpPr bwMode="auto">
              <a:xfrm>
                <a:off x="45" y="6033"/>
                <a:ext cx="159" cy="68"/>
                <a:chOff x="4193" y="363"/>
                <a:chExt cx="181" cy="91"/>
              </a:xfrm>
            </p:grpSpPr>
            <p:sp>
              <p:nvSpPr>
                <p:cNvPr id="2443" name="Rectangle 1052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44" name="AutoShape 1053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42" name="Text Box 1054"/>
              <p:cNvSpPr txBox="1">
                <a:spLocks noChangeArrowheads="1"/>
              </p:cNvSpPr>
              <p:nvPr/>
            </p:nvSpPr>
            <p:spPr bwMode="auto">
              <a:xfrm>
                <a:off x="182" y="5996"/>
                <a:ext cx="544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Segundo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047</a:t>
                </a:r>
              </a:p>
            </p:txBody>
          </p:sp>
        </p:grpSp>
        <p:grpSp>
          <p:nvGrpSpPr>
            <p:cNvPr id="2138" name="Group 1055"/>
            <p:cNvGrpSpPr>
              <a:grpSpLocks/>
            </p:cNvGrpSpPr>
            <p:nvPr/>
          </p:nvGrpSpPr>
          <p:grpSpPr bwMode="auto">
            <a:xfrm>
              <a:off x="12241213" y="9613895"/>
              <a:ext cx="1081087" cy="515345"/>
              <a:chOff x="0" y="3221"/>
              <a:chExt cx="681" cy="291"/>
            </a:xfrm>
          </p:grpSpPr>
          <p:sp>
            <p:nvSpPr>
              <p:cNvPr id="2434" name="Text Box 1056"/>
              <p:cNvSpPr txBox="1">
                <a:spLocks noChangeArrowheads="1"/>
              </p:cNvSpPr>
              <p:nvPr/>
            </p:nvSpPr>
            <p:spPr bwMode="auto">
              <a:xfrm>
                <a:off x="227" y="3237"/>
                <a:ext cx="454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300" b="1"/>
                  <a:t>ESCUELA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300" b="1"/>
                  <a:t> CV. 053</a:t>
                </a:r>
              </a:p>
            </p:txBody>
          </p:sp>
          <p:grpSp>
            <p:nvGrpSpPr>
              <p:cNvPr id="2435" name="Group 1057"/>
              <p:cNvGrpSpPr>
                <a:grpSpLocks/>
              </p:cNvGrpSpPr>
              <p:nvPr/>
            </p:nvGrpSpPr>
            <p:grpSpPr bwMode="auto">
              <a:xfrm>
                <a:off x="0" y="3221"/>
                <a:ext cx="249" cy="206"/>
                <a:chOff x="68" y="5236"/>
                <a:chExt cx="204" cy="184"/>
              </a:xfrm>
            </p:grpSpPr>
            <p:grpSp>
              <p:nvGrpSpPr>
                <p:cNvPr id="2436" name="Group 1058"/>
                <p:cNvGrpSpPr>
                  <a:grpSpLocks/>
                </p:cNvGrpSpPr>
                <p:nvPr/>
              </p:nvGrpSpPr>
              <p:grpSpPr bwMode="auto">
                <a:xfrm>
                  <a:off x="68" y="5307"/>
                  <a:ext cx="204" cy="113"/>
                  <a:chOff x="4193" y="363"/>
                  <a:chExt cx="181" cy="91"/>
                </a:xfrm>
              </p:grpSpPr>
              <p:sp>
                <p:nvSpPr>
                  <p:cNvPr id="2439" name="Rectangle 1059" descr="Granito"/>
                  <p:cNvSpPr>
                    <a:spLocks noChangeArrowheads="1"/>
                  </p:cNvSpPr>
                  <p:nvPr/>
                </p:nvSpPr>
                <p:spPr bwMode="auto">
                  <a:xfrm>
                    <a:off x="4216" y="408"/>
                    <a:ext cx="136" cy="46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tile tx="0" ty="0" sx="100000" sy="100000" flip="none" algn="tl"/>
                  </a:blip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40" name="AutoShape 1060" descr="Vertical oscura"/>
                  <p:cNvSpPr>
                    <a:spLocks noChangeArrowheads="1"/>
                  </p:cNvSpPr>
                  <p:nvPr/>
                </p:nvSpPr>
                <p:spPr bwMode="auto">
                  <a:xfrm>
                    <a:off x="4193" y="363"/>
                    <a:ext cx="181" cy="46"/>
                  </a:xfrm>
                  <a:prstGeom prst="triangle">
                    <a:avLst>
                      <a:gd name="adj" fmla="val 50000"/>
                    </a:avLst>
                  </a:prstGeom>
                  <a:pattFill prst="dkVert">
                    <a:fgClr>
                      <a:schemeClr val="accent2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437" name="AutoShape 1061"/>
                <p:cNvSpPr>
                  <a:spLocks noChangeArrowheads="1"/>
                </p:cNvSpPr>
                <p:nvPr/>
              </p:nvSpPr>
              <p:spPr bwMode="auto">
                <a:xfrm>
                  <a:off x="170" y="5236"/>
                  <a:ext cx="45" cy="46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38" name="Line 1062"/>
                <p:cNvSpPr>
                  <a:spLocks noChangeShapeType="1"/>
                </p:cNvSpPr>
                <p:nvPr/>
              </p:nvSpPr>
              <p:spPr bwMode="auto">
                <a:xfrm>
                  <a:off x="170" y="5262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2139" name="Group 1063"/>
            <p:cNvGrpSpPr>
              <a:grpSpLocks/>
            </p:cNvGrpSpPr>
            <p:nvPr/>
          </p:nvGrpSpPr>
          <p:grpSpPr bwMode="auto">
            <a:xfrm>
              <a:off x="12203113" y="11544822"/>
              <a:ext cx="882650" cy="423333"/>
              <a:chOff x="136" y="5220"/>
              <a:chExt cx="556" cy="240"/>
            </a:xfrm>
          </p:grpSpPr>
          <p:grpSp>
            <p:nvGrpSpPr>
              <p:cNvPr id="2430" name="Group 1064"/>
              <p:cNvGrpSpPr>
                <a:grpSpLocks/>
              </p:cNvGrpSpPr>
              <p:nvPr/>
            </p:nvGrpSpPr>
            <p:grpSpPr bwMode="auto">
              <a:xfrm>
                <a:off x="136" y="5262"/>
                <a:ext cx="159" cy="68"/>
                <a:chOff x="4193" y="363"/>
                <a:chExt cx="181" cy="91"/>
              </a:xfrm>
            </p:grpSpPr>
            <p:sp>
              <p:nvSpPr>
                <p:cNvPr id="2432" name="Rectangle 106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33" name="AutoShape 106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31" name="Text Box 1067"/>
              <p:cNvSpPr txBox="1">
                <a:spLocks noChangeArrowheads="1"/>
              </p:cNvSpPr>
              <p:nvPr/>
            </p:nvSpPr>
            <p:spPr bwMode="auto">
              <a:xfrm>
                <a:off x="215" y="5220"/>
                <a:ext cx="47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Juan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045</a:t>
                </a:r>
              </a:p>
            </p:txBody>
          </p:sp>
        </p:grpSp>
        <p:grpSp>
          <p:nvGrpSpPr>
            <p:cNvPr id="2140" name="Group 1068"/>
            <p:cNvGrpSpPr>
              <a:grpSpLocks/>
            </p:cNvGrpSpPr>
            <p:nvPr/>
          </p:nvGrpSpPr>
          <p:grpSpPr bwMode="auto">
            <a:xfrm>
              <a:off x="12220575" y="11791784"/>
              <a:ext cx="1006475" cy="424470"/>
              <a:chOff x="136" y="5679"/>
              <a:chExt cx="634" cy="240"/>
            </a:xfrm>
          </p:grpSpPr>
          <p:grpSp>
            <p:nvGrpSpPr>
              <p:cNvPr id="2426" name="Group 1069"/>
              <p:cNvGrpSpPr>
                <a:grpSpLocks/>
              </p:cNvGrpSpPr>
              <p:nvPr/>
            </p:nvGrpSpPr>
            <p:grpSpPr bwMode="auto">
              <a:xfrm>
                <a:off x="136" y="5715"/>
                <a:ext cx="159" cy="68"/>
                <a:chOff x="4193" y="363"/>
                <a:chExt cx="181" cy="91"/>
              </a:xfrm>
            </p:grpSpPr>
            <p:sp>
              <p:nvSpPr>
                <p:cNvPr id="2428" name="Rectangle 107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29" name="AutoShape 107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27" name="Text Box 1072"/>
              <p:cNvSpPr txBox="1">
                <a:spLocks noChangeArrowheads="1"/>
              </p:cNvSpPr>
              <p:nvPr/>
            </p:nvSpPr>
            <p:spPr bwMode="auto">
              <a:xfrm>
                <a:off x="226" y="5679"/>
                <a:ext cx="544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Anacleto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042</a:t>
                </a:r>
              </a:p>
            </p:txBody>
          </p:sp>
        </p:grpSp>
        <p:grpSp>
          <p:nvGrpSpPr>
            <p:cNvPr id="2141" name="Group 1073"/>
            <p:cNvGrpSpPr>
              <a:grpSpLocks/>
            </p:cNvGrpSpPr>
            <p:nvPr/>
          </p:nvGrpSpPr>
          <p:grpSpPr bwMode="auto">
            <a:xfrm>
              <a:off x="12217400" y="12031316"/>
              <a:ext cx="1081088" cy="424470"/>
              <a:chOff x="45" y="5996"/>
              <a:chExt cx="681" cy="240"/>
            </a:xfrm>
          </p:grpSpPr>
          <p:grpSp>
            <p:nvGrpSpPr>
              <p:cNvPr id="2422" name="Group 1074"/>
              <p:cNvGrpSpPr>
                <a:grpSpLocks/>
              </p:cNvGrpSpPr>
              <p:nvPr/>
            </p:nvGrpSpPr>
            <p:grpSpPr bwMode="auto">
              <a:xfrm>
                <a:off x="45" y="6033"/>
                <a:ext cx="159" cy="68"/>
                <a:chOff x="4193" y="363"/>
                <a:chExt cx="181" cy="91"/>
              </a:xfrm>
            </p:grpSpPr>
            <p:sp>
              <p:nvSpPr>
                <p:cNvPr id="2424" name="Rectangle 107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25" name="AutoShape 107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23" name="Text Box 1077"/>
              <p:cNvSpPr txBox="1">
                <a:spLocks noChangeArrowheads="1"/>
              </p:cNvSpPr>
              <p:nvPr/>
            </p:nvSpPr>
            <p:spPr bwMode="auto">
              <a:xfrm>
                <a:off x="182" y="5996"/>
                <a:ext cx="544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Abraham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040</a:t>
                </a:r>
              </a:p>
            </p:txBody>
          </p:sp>
        </p:grpSp>
        <p:grpSp>
          <p:nvGrpSpPr>
            <p:cNvPr id="2142" name="Group 1078"/>
            <p:cNvGrpSpPr>
              <a:grpSpLocks/>
            </p:cNvGrpSpPr>
            <p:nvPr/>
          </p:nvGrpSpPr>
          <p:grpSpPr bwMode="auto">
            <a:xfrm>
              <a:off x="12126913" y="12277379"/>
              <a:ext cx="1081087" cy="424470"/>
              <a:chOff x="45" y="5996"/>
              <a:chExt cx="681" cy="240"/>
            </a:xfrm>
          </p:grpSpPr>
          <p:grpSp>
            <p:nvGrpSpPr>
              <p:cNvPr id="2418" name="Group 1079"/>
              <p:cNvGrpSpPr>
                <a:grpSpLocks/>
              </p:cNvGrpSpPr>
              <p:nvPr/>
            </p:nvGrpSpPr>
            <p:grpSpPr bwMode="auto">
              <a:xfrm>
                <a:off x="45" y="6033"/>
                <a:ext cx="159" cy="68"/>
                <a:chOff x="4193" y="363"/>
                <a:chExt cx="181" cy="91"/>
              </a:xfrm>
            </p:grpSpPr>
            <p:sp>
              <p:nvSpPr>
                <p:cNvPr id="2420" name="Rectangle 108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21" name="AutoShape 108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19" name="Text Box 1082"/>
              <p:cNvSpPr txBox="1">
                <a:spLocks noChangeArrowheads="1"/>
              </p:cNvSpPr>
              <p:nvPr/>
            </p:nvSpPr>
            <p:spPr bwMode="auto">
              <a:xfrm>
                <a:off x="182" y="5996"/>
                <a:ext cx="544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Damacio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039</a:t>
                </a:r>
              </a:p>
            </p:txBody>
          </p:sp>
        </p:grpSp>
        <p:grpSp>
          <p:nvGrpSpPr>
            <p:cNvPr id="2143" name="Group 1083"/>
            <p:cNvGrpSpPr>
              <a:grpSpLocks/>
            </p:cNvGrpSpPr>
            <p:nvPr/>
          </p:nvGrpSpPr>
          <p:grpSpPr bwMode="auto">
            <a:xfrm>
              <a:off x="12072938" y="12518903"/>
              <a:ext cx="936625" cy="424181"/>
              <a:chOff x="136" y="6042"/>
              <a:chExt cx="590" cy="240"/>
            </a:xfrm>
          </p:grpSpPr>
          <p:grpSp>
            <p:nvGrpSpPr>
              <p:cNvPr id="2414" name="Group 1084"/>
              <p:cNvGrpSpPr>
                <a:grpSpLocks/>
              </p:cNvGrpSpPr>
              <p:nvPr/>
            </p:nvGrpSpPr>
            <p:grpSpPr bwMode="auto">
              <a:xfrm>
                <a:off x="136" y="6078"/>
                <a:ext cx="159" cy="68"/>
                <a:chOff x="4193" y="363"/>
                <a:chExt cx="181" cy="91"/>
              </a:xfrm>
            </p:grpSpPr>
            <p:sp>
              <p:nvSpPr>
                <p:cNvPr id="2416" name="Rectangle 108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17" name="AutoShape 108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15" name="Text Box 1087"/>
              <p:cNvSpPr txBox="1">
                <a:spLocks noChangeArrowheads="1"/>
              </p:cNvSpPr>
              <p:nvPr/>
            </p:nvSpPr>
            <p:spPr bwMode="auto">
              <a:xfrm>
                <a:off x="226" y="6042"/>
                <a:ext cx="500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Pedro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038</a:t>
                </a:r>
              </a:p>
            </p:txBody>
          </p:sp>
        </p:grpSp>
        <p:grpSp>
          <p:nvGrpSpPr>
            <p:cNvPr id="2144" name="Group 1088"/>
            <p:cNvGrpSpPr>
              <a:grpSpLocks/>
            </p:cNvGrpSpPr>
            <p:nvPr/>
          </p:nvGrpSpPr>
          <p:grpSpPr bwMode="auto">
            <a:xfrm>
              <a:off x="14395450" y="8806546"/>
              <a:ext cx="1046163" cy="423402"/>
              <a:chOff x="-11" y="4851"/>
              <a:chExt cx="659" cy="239"/>
            </a:xfrm>
          </p:grpSpPr>
          <p:grpSp>
            <p:nvGrpSpPr>
              <p:cNvPr id="2410" name="Group 1089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12" name="Rectangle 109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13" name="AutoShape 109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11" name="Text Box 1092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Alberto Galean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020</a:t>
                </a:r>
              </a:p>
            </p:txBody>
          </p:sp>
        </p:grpSp>
        <p:grpSp>
          <p:nvGrpSpPr>
            <p:cNvPr id="2145" name="Group 1093"/>
            <p:cNvGrpSpPr>
              <a:grpSpLocks/>
            </p:cNvGrpSpPr>
            <p:nvPr/>
          </p:nvGrpSpPr>
          <p:grpSpPr bwMode="auto">
            <a:xfrm>
              <a:off x="14617700" y="9366933"/>
              <a:ext cx="1046163" cy="423402"/>
              <a:chOff x="-11" y="4851"/>
              <a:chExt cx="659" cy="239"/>
            </a:xfrm>
          </p:grpSpPr>
          <p:grpSp>
            <p:nvGrpSpPr>
              <p:cNvPr id="2406" name="Group 1094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08" name="Rectangle 109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09" name="AutoShape 109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07" name="Text Box 1097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Andres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021</a:t>
                </a:r>
              </a:p>
            </p:txBody>
          </p:sp>
        </p:grpSp>
        <p:grpSp>
          <p:nvGrpSpPr>
            <p:cNvPr id="2146" name="Group 1098"/>
            <p:cNvGrpSpPr>
              <a:grpSpLocks/>
            </p:cNvGrpSpPr>
            <p:nvPr/>
          </p:nvGrpSpPr>
          <p:grpSpPr bwMode="auto">
            <a:xfrm>
              <a:off x="14617700" y="10332133"/>
              <a:ext cx="1046163" cy="423402"/>
              <a:chOff x="-11" y="4851"/>
              <a:chExt cx="659" cy="239"/>
            </a:xfrm>
          </p:grpSpPr>
          <p:grpSp>
            <p:nvGrpSpPr>
              <p:cNvPr id="2402" name="Group 1099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04" name="Rectangle 110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05" name="AutoShape 110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403" name="Text Box 1102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Justino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022</a:t>
                </a:r>
              </a:p>
            </p:txBody>
          </p:sp>
        </p:grpSp>
        <p:grpSp>
          <p:nvGrpSpPr>
            <p:cNvPr id="2147" name="Group 1103"/>
            <p:cNvGrpSpPr>
              <a:grpSpLocks/>
            </p:cNvGrpSpPr>
            <p:nvPr/>
          </p:nvGrpSpPr>
          <p:grpSpPr bwMode="auto">
            <a:xfrm>
              <a:off x="15097125" y="11251296"/>
              <a:ext cx="1046163" cy="423402"/>
              <a:chOff x="-11" y="4851"/>
              <a:chExt cx="659" cy="239"/>
            </a:xfrm>
          </p:grpSpPr>
          <p:grpSp>
            <p:nvGrpSpPr>
              <p:cNvPr id="2398" name="Group 1104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400" name="Rectangle 110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01" name="AutoShape 110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99" name="Text Box 1107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Esteban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024</a:t>
                </a:r>
              </a:p>
            </p:txBody>
          </p:sp>
        </p:grpSp>
        <p:grpSp>
          <p:nvGrpSpPr>
            <p:cNvPr id="2148" name="Group 1108"/>
            <p:cNvGrpSpPr>
              <a:grpSpLocks/>
            </p:cNvGrpSpPr>
            <p:nvPr/>
          </p:nvGrpSpPr>
          <p:grpSpPr bwMode="auto">
            <a:xfrm>
              <a:off x="15409863" y="10751233"/>
              <a:ext cx="1046162" cy="423402"/>
              <a:chOff x="-11" y="4851"/>
              <a:chExt cx="659" cy="239"/>
            </a:xfrm>
          </p:grpSpPr>
          <p:grpSp>
            <p:nvGrpSpPr>
              <p:cNvPr id="2394" name="Group 1109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396" name="Rectangle 111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97" name="AutoShape 111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95" name="Text Box 1112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Natalio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023</a:t>
                </a:r>
              </a:p>
            </p:txBody>
          </p:sp>
        </p:grpSp>
        <p:grpSp>
          <p:nvGrpSpPr>
            <p:cNvPr id="2149" name="Group 1113"/>
            <p:cNvGrpSpPr>
              <a:grpSpLocks/>
            </p:cNvGrpSpPr>
            <p:nvPr/>
          </p:nvGrpSpPr>
          <p:grpSpPr bwMode="auto">
            <a:xfrm>
              <a:off x="14797088" y="12016471"/>
              <a:ext cx="1046162" cy="423402"/>
              <a:chOff x="-11" y="4851"/>
              <a:chExt cx="659" cy="239"/>
            </a:xfrm>
          </p:grpSpPr>
          <p:grpSp>
            <p:nvGrpSpPr>
              <p:cNvPr id="2390" name="Group 1114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392" name="Rectangle 111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93" name="AutoShape 111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91" name="Text Box 1117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 Abandonado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    CV. 025</a:t>
                </a:r>
              </a:p>
            </p:txBody>
          </p:sp>
        </p:grpSp>
        <p:grpSp>
          <p:nvGrpSpPr>
            <p:cNvPr id="2150" name="Group 1118"/>
            <p:cNvGrpSpPr>
              <a:grpSpLocks/>
            </p:cNvGrpSpPr>
            <p:nvPr/>
          </p:nvGrpSpPr>
          <p:grpSpPr bwMode="auto">
            <a:xfrm>
              <a:off x="17389475" y="11074054"/>
              <a:ext cx="936625" cy="424470"/>
              <a:chOff x="136" y="6041"/>
              <a:chExt cx="590" cy="240"/>
            </a:xfrm>
          </p:grpSpPr>
          <p:grpSp>
            <p:nvGrpSpPr>
              <p:cNvPr id="2386" name="Group 1119"/>
              <p:cNvGrpSpPr>
                <a:grpSpLocks/>
              </p:cNvGrpSpPr>
              <p:nvPr/>
            </p:nvGrpSpPr>
            <p:grpSpPr bwMode="auto">
              <a:xfrm>
                <a:off x="136" y="6078"/>
                <a:ext cx="159" cy="68"/>
                <a:chOff x="4193" y="363"/>
                <a:chExt cx="181" cy="91"/>
              </a:xfrm>
            </p:grpSpPr>
            <p:sp>
              <p:nvSpPr>
                <p:cNvPr id="2388" name="Rectangle 112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89" name="AutoShape 112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87" name="Text Box 1122"/>
              <p:cNvSpPr txBox="1">
                <a:spLocks noChangeArrowheads="1"/>
              </p:cNvSpPr>
              <p:nvPr/>
            </p:nvSpPr>
            <p:spPr bwMode="auto">
              <a:xfrm>
                <a:off x="226" y="6041"/>
                <a:ext cx="500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Pedro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018</a:t>
                </a:r>
              </a:p>
            </p:txBody>
          </p:sp>
        </p:grpSp>
        <p:grpSp>
          <p:nvGrpSpPr>
            <p:cNvPr id="2151" name="Group 1123"/>
            <p:cNvGrpSpPr>
              <a:grpSpLocks/>
            </p:cNvGrpSpPr>
            <p:nvPr/>
          </p:nvGrpSpPr>
          <p:grpSpPr bwMode="auto">
            <a:xfrm>
              <a:off x="16849725" y="9669116"/>
              <a:ext cx="936625" cy="424470"/>
              <a:chOff x="136" y="6041"/>
              <a:chExt cx="590" cy="240"/>
            </a:xfrm>
          </p:grpSpPr>
          <p:grpSp>
            <p:nvGrpSpPr>
              <p:cNvPr id="2382" name="Group 1124"/>
              <p:cNvGrpSpPr>
                <a:grpSpLocks/>
              </p:cNvGrpSpPr>
              <p:nvPr/>
            </p:nvGrpSpPr>
            <p:grpSpPr bwMode="auto">
              <a:xfrm>
                <a:off x="136" y="6078"/>
                <a:ext cx="159" cy="68"/>
                <a:chOff x="4193" y="363"/>
                <a:chExt cx="181" cy="91"/>
              </a:xfrm>
            </p:grpSpPr>
            <p:sp>
              <p:nvSpPr>
                <p:cNvPr id="2384" name="Rectangle 112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85" name="AutoShape 112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83" name="Text Box 1127"/>
              <p:cNvSpPr txBox="1">
                <a:spLocks noChangeArrowheads="1"/>
              </p:cNvSpPr>
              <p:nvPr/>
            </p:nvSpPr>
            <p:spPr bwMode="auto">
              <a:xfrm>
                <a:off x="226" y="6041"/>
                <a:ext cx="500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 Pablo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019</a:t>
                </a:r>
              </a:p>
            </p:txBody>
          </p:sp>
        </p:grpSp>
        <p:grpSp>
          <p:nvGrpSpPr>
            <p:cNvPr id="2152" name="Group 1128"/>
            <p:cNvGrpSpPr>
              <a:grpSpLocks/>
            </p:cNvGrpSpPr>
            <p:nvPr/>
          </p:nvGrpSpPr>
          <p:grpSpPr bwMode="auto">
            <a:xfrm>
              <a:off x="12025313" y="13444373"/>
              <a:ext cx="936625" cy="424470"/>
              <a:chOff x="136" y="6042"/>
              <a:chExt cx="590" cy="240"/>
            </a:xfrm>
          </p:grpSpPr>
          <p:grpSp>
            <p:nvGrpSpPr>
              <p:cNvPr id="2378" name="Group 1129"/>
              <p:cNvGrpSpPr>
                <a:grpSpLocks/>
              </p:cNvGrpSpPr>
              <p:nvPr/>
            </p:nvGrpSpPr>
            <p:grpSpPr bwMode="auto">
              <a:xfrm>
                <a:off x="136" y="6078"/>
                <a:ext cx="159" cy="68"/>
                <a:chOff x="4193" y="363"/>
                <a:chExt cx="181" cy="91"/>
              </a:xfrm>
            </p:grpSpPr>
            <p:sp>
              <p:nvSpPr>
                <p:cNvPr id="2380" name="Rectangle 113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81" name="AutoShape 113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79" name="Text Box 1132"/>
              <p:cNvSpPr txBox="1">
                <a:spLocks noChangeArrowheads="1"/>
              </p:cNvSpPr>
              <p:nvPr/>
            </p:nvSpPr>
            <p:spPr bwMode="auto">
              <a:xfrm>
                <a:off x="226" y="6042"/>
                <a:ext cx="500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Centro Pan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037</a:t>
                </a:r>
              </a:p>
            </p:txBody>
          </p:sp>
        </p:grpSp>
        <p:grpSp>
          <p:nvGrpSpPr>
            <p:cNvPr id="2153" name="Group 1133"/>
            <p:cNvGrpSpPr>
              <a:grpSpLocks/>
            </p:cNvGrpSpPr>
            <p:nvPr/>
          </p:nvGrpSpPr>
          <p:grpSpPr bwMode="auto">
            <a:xfrm>
              <a:off x="12850813" y="13358466"/>
              <a:ext cx="936625" cy="424470"/>
              <a:chOff x="136" y="6041"/>
              <a:chExt cx="590" cy="240"/>
            </a:xfrm>
          </p:grpSpPr>
          <p:grpSp>
            <p:nvGrpSpPr>
              <p:cNvPr id="2374" name="Group 1134"/>
              <p:cNvGrpSpPr>
                <a:grpSpLocks/>
              </p:cNvGrpSpPr>
              <p:nvPr/>
            </p:nvGrpSpPr>
            <p:grpSpPr bwMode="auto">
              <a:xfrm>
                <a:off x="136" y="6078"/>
                <a:ext cx="159" cy="68"/>
                <a:chOff x="4193" y="363"/>
                <a:chExt cx="181" cy="91"/>
              </a:xfrm>
            </p:grpSpPr>
            <p:sp>
              <p:nvSpPr>
                <p:cNvPr id="2376" name="Rectangle 113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77" name="AutoShape 113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75" name="Text Box 1137"/>
              <p:cNvSpPr txBox="1">
                <a:spLocks noChangeArrowheads="1"/>
              </p:cNvSpPr>
              <p:nvPr/>
            </p:nvSpPr>
            <p:spPr bwMode="auto">
              <a:xfrm>
                <a:off x="226" y="6041"/>
                <a:ext cx="500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 Eucebio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036</a:t>
                </a:r>
              </a:p>
            </p:txBody>
          </p:sp>
        </p:grpSp>
        <p:grpSp>
          <p:nvGrpSpPr>
            <p:cNvPr id="2154" name="Group 1138"/>
            <p:cNvGrpSpPr>
              <a:grpSpLocks/>
            </p:cNvGrpSpPr>
            <p:nvPr/>
          </p:nvGrpSpPr>
          <p:grpSpPr bwMode="auto">
            <a:xfrm>
              <a:off x="11266488" y="14230351"/>
              <a:ext cx="868362" cy="460606"/>
              <a:chOff x="5761" y="464"/>
              <a:chExt cx="547" cy="260"/>
            </a:xfrm>
          </p:grpSpPr>
          <p:grpSp>
            <p:nvGrpSpPr>
              <p:cNvPr id="2370" name="Group 1139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372" name="Rectangle 114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73" name="AutoShape 114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71" name="Text Box 1142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Brígida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035</a:t>
                </a:r>
              </a:p>
            </p:txBody>
          </p:sp>
        </p:grpSp>
        <p:grpSp>
          <p:nvGrpSpPr>
            <p:cNvPr id="2155" name="Group 1143"/>
            <p:cNvGrpSpPr>
              <a:grpSpLocks/>
            </p:cNvGrpSpPr>
            <p:nvPr/>
          </p:nvGrpSpPr>
          <p:grpSpPr bwMode="auto">
            <a:xfrm>
              <a:off x="12314238" y="14256991"/>
              <a:ext cx="936625" cy="424470"/>
              <a:chOff x="136" y="6041"/>
              <a:chExt cx="590" cy="240"/>
            </a:xfrm>
          </p:grpSpPr>
          <p:grpSp>
            <p:nvGrpSpPr>
              <p:cNvPr id="2366" name="Group 1144"/>
              <p:cNvGrpSpPr>
                <a:grpSpLocks/>
              </p:cNvGrpSpPr>
              <p:nvPr/>
            </p:nvGrpSpPr>
            <p:grpSpPr bwMode="auto">
              <a:xfrm>
                <a:off x="136" y="6078"/>
                <a:ext cx="159" cy="68"/>
                <a:chOff x="4193" y="363"/>
                <a:chExt cx="181" cy="91"/>
              </a:xfrm>
            </p:grpSpPr>
            <p:sp>
              <p:nvSpPr>
                <p:cNvPr id="2368" name="Rectangle 114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9" name="AutoShape 114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67" name="Text Box 1147"/>
              <p:cNvSpPr txBox="1">
                <a:spLocks noChangeArrowheads="1"/>
              </p:cNvSpPr>
              <p:nvPr/>
            </p:nvSpPr>
            <p:spPr bwMode="auto">
              <a:xfrm>
                <a:off x="226" y="6041"/>
                <a:ext cx="500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 Ruben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034</a:t>
                </a:r>
              </a:p>
            </p:txBody>
          </p:sp>
        </p:grpSp>
        <p:grpSp>
          <p:nvGrpSpPr>
            <p:cNvPr id="2156" name="Group 1148"/>
            <p:cNvGrpSpPr>
              <a:grpSpLocks/>
            </p:cNvGrpSpPr>
            <p:nvPr/>
          </p:nvGrpSpPr>
          <p:grpSpPr bwMode="auto">
            <a:xfrm>
              <a:off x="11356975" y="15081085"/>
              <a:ext cx="1081088" cy="424470"/>
              <a:chOff x="45" y="5997"/>
              <a:chExt cx="681" cy="240"/>
            </a:xfrm>
          </p:grpSpPr>
          <p:grpSp>
            <p:nvGrpSpPr>
              <p:cNvPr id="2362" name="Group 1149"/>
              <p:cNvGrpSpPr>
                <a:grpSpLocks/>
              </p:cNvGrpSpPr>
              <p:nvPr/>
            </p:nvGrpSpPr>
            <p:grpSpPr bwMode="auto">
              <a:xfrm>
                <a:off x="45" y="6033"/>
                <a:ext cx="159" cy="68"/>
                <a:chOff x="4193" y="363"/>
                <a:chExt cx="181" cy="91"/>
              </a:xfrm>
            </p:grpSpPr>
            <p:sp>
              <p:nvSpPr>
                <p:cNvPr id="2364" name="Rectangle 115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5" name="AutoShape 115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63" name="Text Box 1152"/>
              <p:cNvSpPr txBox="1">
                <a:spLocks noChangeArrowheads="1"/>
              </p:cNvSpPr>
              <p:nvPr/>
            </p:nvSpPr>
            <p:spPr bwMode="auto">
              <a:xfrm>
                <a:off x="182" y="5997"/>
                <a:ext cx="544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Gualberto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009</a:t>
                </a:r>
              </a:p>
            </p:txBody>
          </p:sp>
        </p:grpSp>
        <p:grpSp>
          <p:nvGrpSpPr>
            <p:cNvPr id="2157" name="Group 1153"/>
            <p:cNvGrpSpPr>
              <a:grpSpLocks/>
            </p:cNvGrpSpPr>
            <p:nvPr/>
          </p:nvGrpSpPr>
          <p:grpSpPr bwMode="auto">
            <a:xfrm>
              <a:off x="12922250" y="14080960"/>
              <a:ext cx="1081088" cy="424470"/>
              <a:chOff x="45" y="5997"/>
              <a:chExt cx="681" cy="240"/>
            </a:xfrm>
          </p:grpSpPr>
          <p:grpSp>
            <p:nvGrpSpPr>
              <p:cNvPr id="2358" name="Group 1154"/>
              <p:cNvGrpSpPr>
                <a:grpSpLocks/>
              </p:cNvGrpSpPr>
              <p:nvPr/>
            </p:nvGrpSpPr>
            <p:grpSpPr bwMode="auto">
              <a:xfrm>
                <a:off x="45" y="6033"/>
                <a:ext cx="159" cy="68"/>
                <a:chOff x="4193" y="363"/>
                <a:chExt cx="181" cy="91"/>
              </a:xfrm>
            </p:grpSpPr>
            <p:sp>
              <p:nvSpPr>
                <p:cNvPr id="2360" name="Rectangle 115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1" name="AutoShape 115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59" name="Text Box 1157"/>
              <p:cNvSpPr txBox="1">
                <a:spLocks noChangeArrowheads="1"/>
              </p:cNvSpPr>
              <p:nvPr/>
            </p:nvSpPr>
            <p:spPr bwMode="auto">
              <a:xfrm>
                <a:off x="182" y="5997"/>
                <a:ext cx="544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Marcelo Ramos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033</a:t>
                </a:r>
              </a:p>
            </p:txBody>
          </p:sp>
        </p:grpSp>
        <p:grpSp>
          <p:nvGrpSpPr>
            <p:cNvPr id="2158" name="Group 1158"/>
            <p:cNvGrpSpPr>
              <a:grpSpLocks/>
            </p:cNvGrpSpPr>
            <p:nvPr/>
          </p:nvGrpSpPr>
          <p:grpSpPr bwMode="auto">
            <a:xfrm>
              <a:off x="12169775" y="17634633"/>
              <a:ext cx="1046163" cy="423402"/>
              <a:chOff x="-11" y="4851"/>
              <a:chExt cx="659" cy="239"/>
            </a:xfrm>
          </p:grpSpPr>
          <p:grpSp>
            <p:nvGrpSpPr>
              <p:cNvPr id="2354" name="Group 1159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356" name="Rectangle 116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" name="AutoShape 116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55" name="Text Box 1162"/>
              <p:cNvSpPr txBox="1">
                <a:spLocks noChangeArrowheads="1"/>
              </p:cNvSpPr>
              <p:nvPr/>
            </p:nvSpPr>
            <p:spPr bwMode="auto">
              <a:xfrm>
                <a:off x="-11" y="4851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Lorenzo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001</a:t>
                </a:r>
              </a:p>
            </p:txBody>
          </p:sp>
        </p:grpSp>
        <p:grpSp>
          <p:nvGrpSpPr>
            <p:cNvPr id="2159" name="Group 1163"/>
            <p:cNvGrpSpPr>
              <a:grpSpLocks/>
            </p:cNvGrpSpPr>
            <p:nvPr/>
          </p:nvGrpSpPr>
          <p:grpSpPr bwMode="auto">
            <a:xfrm>
              <a:off x="13682663" y="15029804"/>
              <a:ext cx="1046162" cy="423087"/>
              <a:chOff x="-11" y="4852"/>
              <a:chExt cx="659" cy="239"/>
            </a:xfrm>
          </p:grpSpPr>
          <p:grpSp>
            <p:nvGrpSpPr>
              <p:cNvPr id="2350" name="Group 1164"/>
              <p:cNvGrpSpPr>
                <a:grpSpLocks/>
              </p:cNvGrpSpPr>
              <p:nvPr/>
            </p:nvGrpSpPr>
            <p:grpSpPr bwMode="auto">
              <a:xfrm>
                <a:off x="489" y="4899"/>
                <a:ext cx="159" cy="68"/>
                <a:chOff x="4193" y="363"/>
                <a:chExt cx="181" cy="91"/>
              </a:xfrm>
            </p:grpSpPr>
            <p:sp>
              <p:nvSpPr>
                <p:cNvPr id="2352" name="Rectangle 116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3" name="AutoShape 116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51" name="Text Box 1167"/>
              <p:cNvSpPr txBox="1">
                <a:spLocks noChangeArrowheads="1"/>
              </p:cNvSpPr>
              <p:nvPr/>
            </p:nvSpPr>
            <p:spPr bwMode="auto">
              <a:xfrm>
                <a:off x="-11" y="4852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      Iglesia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          CV. 012</a:t>
                </a:r>
              </a:p>
            </p:txBody>
          </p:sp>
        </p:grpSp>
        <p:grpSp>
          <p:nvGrpSpPr>
            <p:cNvPr id="2160" name="Group 1168"/>
            <p:cNvGrpSpPr>
              <a:grpSpLocks/>
            </p:cNvGrpSpPr>
            <p:nvPr/>
          </p:nvGrpSpPr>
          <p:grpSpPr bwMode="auto">
            <a:xfrm>
              <a:off x="12206288" y="16712302"/>
              <a:ext cx="1101725" cy="423402"/>
              <a:chOff x="2119" y="496"/>
              <a:chExt cx="694" cy="239"/>
            </a:xfrm>
          </p:grpSpPr>
          <p:grpSp>
            <p:nvGrpSpPr>
              <p:cNvPr id="2346" name="Group 1169"/>
              <p:cNvGrpSpPr>
                <a:grpSpLocks/>
              </p:cNvGrpSpPr>
              <p:nvPr/>
            </p:nvGrpSpPr>
            <p:grpSpPr bwMode="auto">
              <a:xfrm>
                <a:off x="2654" y="544"/>
                <a:ext cx="159" cy="68"/>
                <a:chOff x="4193" y="363"/>
                <a:chExt cx="181" cy="91"/>
              </a:xfrm>
            </p:grpSpPr>
            <p:sp>
              <p:nvSpPr>
                <p:cNvPr id="2348" name="Rectangle 117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49" name="AutoShape 117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47" name="Text Box 1172"/>
              <p:cNvSpPr txBox="1">
                <a:spLocks noChangeArrowheads="1"/>
              </p:cNvSpPr>
              <p:nvPr/>
            </p:nvSpPr>
            <p:spPr bwMode="auto">
              <a:xfrm>
                <a:off x="2119" y="49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Santos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008</a:t>
                </a:r>
              </a:p>
            </p:txBody>
          </p:sp>
        </p:grpSp>
        <p:grpSp>
          <p:nvGrpSpPr>
            <p:cNvPr id="2161" name="Group 1173"/>
            <p:cNvGrpSpPr>
              <a:grpSpLocks/>
            </p:cNvGrpSpPr>
            <p:nvPr/>
          </p:nvGrpSpPr>
          <p:grpSpPr bwMode="auto">
            <a:xfrm>
              <a:off x="12706350" y="16150317"/>
              <a:ext cx="922338" cy="423402"/>
              <a:chOff x="113" y="7845"/>
              <a:chExt cx="581" cy="239"/>
            </a:xfrm>
          </p:grpSpPr>
          <p:grpSp>
            <p:nvGrpSpPr>
              <p:cNvPr id="2342" name="Group 1174"/>
              <p:cNvGrpSpPr>
                <a:grpSpLocks/>
              </p:cNvGrpSpPr>
              <p:nvPr/>
            </p:nvGrpSpPr>
            <p:grpSpPr bwMode="auto">
              <a:xfrm>
                <a:off x="535" y="7893"/>
                <a:ext cx="159" cy="68"/>
                <a:chOff x="4193" y="363"/>
                <a:chExt cx="181" cy="91"/>
              </a:xfrm>
            </p:grpSpPr>
            <p:sp>
              <p:nvSpPr>
                <p:cNvPr id="2344" name="Rectangle 117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45" name="AutoShape 117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43" name="Text Box 1177"/>
              <p:cNvSpPr txBox="1">
                <a:spLocks noChangeArrowheads="1"/>
              </p:cNvSpPr>
              <p:nvPr/>
            </p:nvSpPr>
            <p:spPr bwMode="auto">
              <a:xfrm>
                <a:off x="113" y="784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>
                    <a:solidFill>
                      <a:schemeClr val="hlink"/>
                    </a:solidFill>
                  </a:rPr>
                  <a:t>NN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CV. 009</a:t>
                </a:r>
              </a:p>
            </p:txBody>
          </p:sp>
        </p:grpSp>
        <p:grpSp>
          <p:nvGrpSpPr>
            <p:cNvPr id="2162" name="Group 1178"/>
            <p:cNvGrpSpPr>
              <a:grpSpLocks/>
            </p:cNvGrpSpPr>
            <p:nvPr/>
          </p:nvGrpSpPr>
          <p:grpSpPr bwMode="auto">
            <a:xfrm>
              <a:off x="12711113" y="15548664"/>
              <a:ext cx="1101725" cy="423402"/>
              <a:chOff x="2119" y="496"/>
              <a:chExt cx="694" cy="239"/>
            </a:xfrm>
          </p:grpSpPr>
          <p:grpSp>
            <p:nvGrpSpPr>
              <p:cNvPr id="2338" name="Group 1179"/>
              <p:cNvGrpSpPr>
                <a:grpSpLocks/>
              </p:cNvGrpSpPr>
              <p:nvPr/>
            </p:nvGrpSpPr>
            <p:grpSpPr bwMode="auto">
              <a:xfrm>
                <a:off x="2654" y="544"/>
                <a:ext cx="159" cy="68"/>
                <a:chOff x="4193" y="363"/>
                <a:chExt cx="181" cy="91"/>
              </a:xfrm>
            </p:grpSpPr>
            <p:sp>
              <p:nvSpPr>
                <p:cNvPr id="2340" name="Rectangle 118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41" name="AutoShape 118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39" name="Text Box 1182"/>
              <p:cNvSpPr txBox="1">
                <a:spLocks noChangeArrowheads="1"/>
              </p:cNvSpPr>
              <p:nvPr/>
            </p:nvSpPr>
            <p:spPr bwMode="auto">
              <a:xfrm>
                <a:off x="2119" y="49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Camilo Paredez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010</a:t>
                </a:r>
              </a:p>
            </p:txBody>
          </p:sp>
        </p:grpSp>
        <p:grpSp>
          <p:nvGrpSpPr>
            <p:cNvPr id="2163" name="Group 1183"/>
            <p:cNvGrpSpPr>
              <a:grpSpLocks/>
            </p:cNvGrpSpPr>
            <p:nvPr/>
          </p:nvGrpSpPr>
          <p:grpSpPr bwMode="auto">
            <a:xfrm>
              <a:off x="13249275" y="13785382"/>
              <a:ext cx="1101725" cy="423085"/>
              <a:chOff x="2119" y="498"/>
              <a:chExt cx="694" cy="239"/>
            </a:xfrm>
          </p:grpSpPr>
          <p:grpSp>
            <p:nvGrpSpPr>
              <p:cNvPr id="2334" name="Group 1184"/>
              <p:cNvGrpSpPr>
                <a:grpSpLocks/>
              </p:cNvGrpSpPr>
              <p:nvPr/>
            </p:nvGrpSpPr>
            <p:grpSpPr bwMode="auto">
              <a:xfrm>
                <a:off x="2654" y="544"/>
                <a:ext cx="159" cy="68"/>
                <a:chOff x="4193" y="363"/>
                <a:chExt cx="181" cy="91"/>
              </a:xfrm>
            </p:grpSpPr>
            <p:sp>
              <p:nvSpPr>
                <p:cNvPr id="2336" name="Rectangle 118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37" name="AutoShape 118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35" name="Text Box 1187"/>
              <p:cNvSpPr txBox="1">
                <a:spLocks noChangeArrowheads="1"/>
              </p:cNvSpPr>
              <p:nvPr/>
            </p:nvSpPr>
            <p:spPr bwMode="auto">
              <a:xfrm>
                <a:off x="2119" y="498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  Abandonado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     CV. 032</a:t>
                </a:r>
              </a:p>
            </p:txBody>
          </p:sp>
        </p:grpSp>
        <p:grpSp>
          <p:nvGrpSpPr>
            <p:cNvPr id="2164" name="Group 1188"/>
            <p:cNvGrpSpPr>
              <a:grpSpLocks/>
            </p:cNvGrpSpPr>
            <p:nvPr/>
          </p:nvGrpSpPr>
          <p:grpSpPr bwMode="auto">
            <a:xfrm>
              <a:off x="14149388" y="13504212"/>
              <a:ext cx="1101725" cy="423085"/>
              <a:chOff x="2119" y="497"/>
              <a:chExt cx="694" cy="239"/>
            </a:xfrm>
          </p:grpSpPr>
          <p:grpSp>
            <p:nvGrpSpPr>
              <p:cNvPr id="2330" name="Group 1189"/>
              <p:cNvGrpSpPr>
                <a:grpSpLocks/>
              </p:cNvGrpSpPr>
              <p:nvPr/>
            </p:nvGrpSpPr>
            <p:grpSpPr bwMode="auto">
              <a:xfrm>
                <a:off x="2654" y="544"/>
                <a:ext cx="159" cy="68"/>
                <a:chOff x="4193" y="363"/>
                <a:chExt cx="181" cy="91"/>
              </a:xfrm>
            </p:grpSpPr>
            <p:sp>
              <p:nvSpPr>
                <p:cNvPr id="2332" name="Rectangle 119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33" name="AutoShape 119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31" name="Text Box 1192"/>
              <p:cNvSpPr txBox="1">
                <a:spLocks noChangeArrowheads="1"/>
              </p:cNvSpPr>
              <p:nvPr/>
            </p:nvSpPr>
            <p:spPr bwMode="auto">
              <a:xfrm>
                <a:off x="2119" y="497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Eulalio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   CV. 029</a:t>
                </a:r>
              </a:p>
            </p:txBody>
          </p:sp>
        </p:grpSp>
        <p:grpSp>
          <p:nvGrpSpPr>
            <p:cNvPr id="2165" name="Group 1193"/>
            <p:cNvGrpSpPr>
              <a:grpSpLocks/>
            </p:cNvGrpSpPr>
            <p:nvPr/>
          </p:nvGrpSpPr>
          <p:grpSpPr bwMode="auto">
            <a:xfrm>
              <a:off x="14006513" y="14270037"/>
              <a:ext cx="868362" cy="460604"/>
              <a:chOff x="5761" y="464"/>
              <a:chExt cx="547" cy="260"/>
            </a:xfrm>
          </p:grpSpPr>
          <p:grpSp>
            <p:nvGrpSpPr>
              <p:cNvPr id="2326" name="Group 1194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328" name="Rectangle 119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29" name="AutoShape 119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27" name="Text Box 1197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Reinaldo Rueda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035</a:t>
                </a:r>
              </a:p>
            </p:txBody>
          </p:sp>
        </p:grpSp>
        <p:grpSp>
          <p:nvGrpSpPr>
            <p:cNvPr id="2166" name="Group 1198"/>
            <p:cNvGrpSpPr>
              <a:grpSpLocks/>
            </p:cNvGrpSpPr>
            <p:nvPr/>
          </p:nvGrpSpPr>
          <p:grpSpPr bwMode="auto">
            <a:xfrm>
              <a:off x="14438313" y="14028739"/>
              <a:ext cx="868362" cy="462146"/>
              <a:chOff x="5761" y="464"/>
              <a:chExt cx="547" cy="261"/>
            </a:xfrm>
          </p:grpSpPr>
          <p:grpSp>
            <p:nvGrpSpPr>
              <p:cNvPr id="2322" name="Group 1199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324" name="Rectangle 120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25" name="AutoShape 120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23" name="Text Box 1202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Joselino Cardozo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030</a:t>
                </a:r>
              </a:p>
            </p:txBody>
          </p:sp>
        </p:grpSp>
        <p:grpSp>
          <p:nvGrpSpPr>
            <p:cNvPr id="2167" name="Group 1203"/>
            <p:cNvGrpSpPr>
              <a:grpSpLocks/>
            </p:cNvGrpSpPr>
            <p:nvPr/>
          </p:nvGrpSpPr>
          <p:grpSpPr bwMode="auto">
            <a:xfrm>
              <a:off x="14978063" y="14189076"/>
              <a:ext cx="868362" cy="462146"/>
              <a:chOff x="5761" y="464"/>
              <a:chExt cx="547" cy="261"/>
            </a:xfrm>
          </p:grpSpPr>
          <p:grpSp>
            <p:nvGrpSpPr>
              <p:cNvPr id="2318" name="Group 1204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320" name="Rectangle 120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21" name="AutoShape 120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19" name="Text Box 1207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Mario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028</a:t>
                </a:r>
              </a:p>
            </p:txBody>
          </p:sp>
        </p:grpSp>
        <p:grpSp>
          <p:nvGrpSpPr>
            <p:cNvPr id="2168" name="Group 1208"/>
            <p:cNvGrpSpPr>
              <a:grpSpLocks/>
            </p:cNvGrpSpPr>
            <p:nvPr/>
          </p:nvGrpSpPr>
          <p:grpSpPr bwMode="auto">
            <a:xfrm>
              <a:off x="14041438" y="15713076"/>
              <a:ext cx="868362" cy="460606"/>
              <a:chOff x="5761" y="464"/>
              <a:chExt cx="547" cy="260"/>
            </a:xfrm>
          </p:grpSpPr>
          <p:grpSp>
            <p:nvGrpSpPr>
              <p:cNvPr id="2314" name="Group 1209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316" name="Rectangle 121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7" name="AutoShape 121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15" name="Text Box 1212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Armando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011</a:t>
                </a:r>
              </a:p>
            </p:txBody>
          </p:sp>
        </p:grpSp>
        <p:grpSp>
          <p:nvGrpSpPr>
            <p:cNvPr id="2169" name="Group 1213"/>
            <p:cNvGrpSpPr>
              <a:grpSpLocks/>
            </p:cNvGrpSpPr>
            <p:nvPr/>
          </p:nvGrpSpPr>
          <p:grpSpPr bwMode="auto">
            <a:xfrm>
              <a:off x="14689138" y="16155988"/>
              <a:ext cx="868362" cy="460375"/>
              <a:chOff x="5761" y="464"/>
              <a:chExt cx="547" cy="261"/>
            </a:xfrm>
          </p:grpSpPr>
          <p:grpSp>
            <p:nvGrpSpPr>
              <p:cNvPr id="2310" name="Group 1214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312" name="Rectangle 121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3" name="AutoShape 121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11" name="Text Box 1217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Alfonso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013</a:t>
                </a:r>
              </a:p>
            </p:txBody>
          </p:sp>
        </p:grpSp>
        <p:grpSp>
          <p:nvGrpSpPr>
            <p:cNvPr id="2170" name="Group 1218"/>
            <p:cNvGrpSpPr>
              <a:grpSpLocks/>
            </p:cNvGrpSpPr>
            <p:nvPr/>
          </p:nvGrpSpPr>
          <p:grpSpPr bwMode="auto">
            <a:xfrm>
              <a:off x="15878175" y="15113001"/>
              <a:ext cx="868363" cy="462146"/>
              <a:chOff x="5761" y="464"/>
              <a:chExt cx="547" cy="261"/>
            </a:xfrm>
          </p:grpSpPr>
          <p:grpSp>
            <p:nvGrpSpPr>
              <p:cNvPr id="2306" name="Group 1219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308" name="Rectangle 122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09" name="AutoShape 122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07" name="Text Box 1222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Pablo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016</a:t>
                </a:r>
              </a:p>
            </p:txBody>
          </p:sp>
        </p:grpSp>
        <p:grpSp>
          <p:nvGrpSpPr>
            <p:cNvPr id="2171" name="Group 1223"/>
            <p:cNvGrpSpPr>
              <a:grpSpLocks/>
            </p:cNvGrpSpPr>
            <p:nvPr/>
          </p:nvGrpSpPr>
          <p:grpSpPr bwMode="auto">
            <a:xfrm>
              <a:off x="14833600" y="15068205"/>
              <a:ext cx="1101725" cy="424172"/>
              <a:chOff x="2119" y="496"/>
              <a:chExt cx="694" cy="241"/>
            </a:xfrm>
          </p:grpSpPr>
          <p:grpSp>
            <p:nvGrpSpPr>
              <p:cNvPr id="2302" name="Group 1224"/>
              <p:cNvGrpSpPr>
                <a:grpSpLocks/>
              </p:cNvGrpSpPr>
              <p:nvPr/>
            </p:nvGrpSpPr>
            <p:grpSpPr bwMode="auto">
              <a:xfrm>
                <a:off x="2654" y="544"/>
                <a:ext cx="159" cy="68"/>
                <a:chOff x="4193" y="363"/>
                <a:chExt cx="181" cy="91"/>
              </a:xfrm>
            </p:grpSpPr>
            <p:sp>
              <p:nvSpPr>
                <p:cNvPr id="2304" name="Rectangle 122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05" name="AutoShape 122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03" name="Text Box 1227"/>
              <p:cNvSpPr txBox="1">
                <a:spLocks noChangeArrowheads="1"/>
              </p:cNvSpPr>
              <p:nvPr/>
            </p:nvSpPr>
            <p:spPr bwMode="auto">
              <a:xfrm>
                <a:off x="2119" y="496"/>
                <a:ext cx="547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Emilio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   CV. 015</a:t>
                </a:r>
              </a:p>
            </p:txBody>
          </p:sp>
        </p:grpSp>
        <p:grpSp>
          <p:nvGrpSpPr>
            <p:cNvPr id="2172" name="Group 1228"/>
            <p:cNvGrpSpPr>
              <a:grpSpLocks/>
            </p:cNvGrpSpPr>
            <p:nvPr/>
          </p:nvGrpSpPr>
          <p:grpSpPr bwMode="auto">
            <a:xfrm>
              <a:off x="14808200" y="15549564"/>
              <a:ext cx="868363" cy="462146"/>
              <a:chOff x="5761" y="464"/>
              <a:chExt cx="547" cy="261"/>
            </a:xfrm>
          </p:grpSpPr>
          <p:grpSp>
            <p:nvGrpSpPr>
              <p:cNvPr id="2298" name="Group 1229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300" name="Rectangle 123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01" name="AutoShape 123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99" name="Text Box 1232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Sipiriano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014</a:t>
                </a:r>
              </a:p>
            </p:txBody>
          </p:sp>
        </p:grpSp>
        <p:grpSp>
          <p:nvGrpSpPr>
            <p:cNvPr id="2173" name="Group 1233"/>
            <p:cNvGrpSpPr>
              <a:grpSpLocks/>
            </p:cNvGrpSpPr>
            <p:nvPr/>
          </p:nvGrpSpPr>
          <p:grpSpPr bwMode="auto">
            <a:xfrm>
              <a:off x="16633825" y="15271760"/>
              <a:ext cx="868363" cy="462146"/>
              <a:chOff x="136" y="7620"/>
              <a:chExt cx="547" cy="261"/>
            </a:xfrm>
          </p:grpSpPr>
          <p:grpSp>
            <p:nvGrpSpPr>
              <p:cNvPr id="2294" name="Group 1234"/>
              <p:cNvGrpSpPr>
                <a:grpSpLocks/>
              </p:cNvGrpSpPr>
              <p:nvPr/>
            </p:nvGrpSpPr>
            <p:grpSpPr bwMode="auto">
              <a:xfrm>
                <a:off x="189" y="7620"/>
                <a:ext cx="159" cy="68"/>
                <a:chOff x="4193" y="363"/>
                <a:chExt cx="181" cy="91"/>
              </a:xfrm>
            </p:grpSpPr>
            <p:sp>
              <p:nvSpPr>
                <p:cNvPr id="2296" name="Rectangle 123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97" name="AutoShape 123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95" name="Text Box 1237"/>
              <p:cNvSpPr txBox="1">
                <a:spLocks noChangeArrowheads="1"/>
              </p:cNvSpPr>
              <p:nvPr/>
            </p:nvSpPr>
            <p:spPr bwMode="auto">
              <a:xfrm>
                <a:off x="136" y="7642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Bernardo Choque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017</a:t>
                </a:r>
              </a:p>
            </p:txBody>
          </p:sp>
        </p:grpSp>
        <p:grpSp>
          <p:nvGrpSpPr>
            <p:cNvPr id="2174" name="Group 1238"/>
            <p:cNvGrpSpPr>
              <a:grpSpLocks/>
            </p:cNvGrpSpPr>
            <p:nvPr/>
          </p:nvGrpSpPr>
          <p:grpSpPr bwMode="auto">
            <a:xfrm>
              <a:off x="15517813" y="13682345"/>
              <a:ext cx="973137" cy="423164"/>
              <a:chOff x="136" y="7313"/>
              <a:chExt cx="613" cy="238"/>
            </a:xfrm>
          </p:grpSpPr>
          <p:grpSp>
            <p:nvGrpSpPr>
              <p:cNvPr id="2290" name="Group 1239"/>
              <p:cNvGrpSpPr>
                <a:grpSpLocks/>
              </p:cNvGrpSpPr>
              <p:nvPr/>
            </p:nvGrpSpPr>
            <p:grpSpPr bwMode="auto">
              <a:xfrm>
                <a:off x="136" y="7348"/>
                <a:ext cx="159" cy="68"/>
                <a:chOff x="4193" y="363"/>
                <a:chExt cx="181" cy="91"/>
              </a:xfrm>
            </p:grpSpPr>
            <p:sp>
              <p:nvSpPr>
                <p:cNvPr id="2292" name="Rectangle 124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93" name="AutoShape 124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91" name="Text Box 1242"/>
              <p:cNvSpPr txBox="1">
                <a:spLocks noChangeArrowheads="1"/>
              </p:cNvSpPr>
              <p:nvPr/>
            </p:nvSpPr>
            <p:spPr bwMode="auto">
              <a:xfrm>
                <a:off x="249" y="7313"/>
                <a:ext cx="500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Ademar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026</a:t>
                </a:r>
              </a:p>
            </p:txBody>
          </p:sp>
        </p:grpSp>
        <p:grpSp>
          <p:nvGrpSpPr>
            <p:cNvPr id="2175" name="Group 1243"/>
            <p:cNvGrpSpPr>
              <a:grpSpLocks/>
            </p:cNvGrpSpPr>
            <p:nvPr/>
          </p:nvGrpSpPr>
          <p:grpSpPr bwMode="auto">
            <a:xfrm>
              <a:off x="15698788" y="14164917"/>
              <a:ext cx="990600" cy="424470"/>
              <a:chOff x="91" y="7629"/>
              <a:chExt cx="624" cy="240"/>
            </a:xfrm>
          </p:grpSpPr>
          <p:grpSp>
            <p:nvGrpSpPr>
              <p:cNvPr id="2286" name="Group 1244"/>
              <p:cNvGrpSpPr>
                <a:grpSpLocks/>
              </p:cNvGrpSpPr>
              <p:nvPr/>
            </p:nvGrpSpPr>
            <p:grpSpPr bwMode="auto">
              <a:xfrm>
                <a:off x="91" y="7666"/>
                <a:ext cx="159" cy="68"/>
                <a:chOff x="4193" y="363"/>
                <a:chExt cx="181" cy="91"/>
              </a:xfrm>
            </p:grpSpPr>
            <p:sp>
              <p:nvSpPr>
                <p:cNvPr id="2288" name="Rectangle 124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89" name="AutoShape 124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87" name="Text Box 1247"/>
              <p:cNvSpPr txBox="1">
                <a:spLocks noChangeArrowheads="1"/>
              </p:cNvSpPr>
              <p:nvPr/>
            </p:nvSpPr>
            <p:spPr bwMode="auto">
              <a:xfrm>
                <a:off x="215" y="7629"/>
                <a:ext cx="500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Sipiriano Choque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027</a:t>
                </a:r>
              </a:p>
            </p:txBody>
          </p:sp>
        </p:grpSp>
        <p:grpSp>
          <p:nvGrpSpPr>
            <p:cNvPr id="2176" name="Group 1248"/>
            <p:cNvGrpSpPr>
              <a:grpSpLocks/>
            </p:cNvGrpSpPr>
            <p:nvPr/>
          </p:nvGrpSpPr>
          <p:grpSpPr bwMode="auto">
            <a:xfrm>
              <a:off x="13214350" y="17892714"/>
              <a:ext cx="868363" cy="462146"/>
              <a:chOff x="5761" y="464"/>
              <a:chExt cx="547" cy="261"/>
            </a:xfrm>
          </p:grpSpPr>
          <p:grpSp>
            <p:nvGrpSpPr>
              <p:cNvPr id="2282" name="Group 1249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284" name="Rectangle 125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85" name="AutoShape 125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83" name="Text Box 1252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Antonio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002</a:t>
                </a:r>
              </a:p>
            </p:txBody>
          </p:sp>
        </p:grpSp>
        <p:grpSp>
          <p:nvGrpSpPr>
            <p:cNvPr id="2177" name="Group 1253"/>
            <p:cNvGrpSpPr>
              <a:grpSpLocks/>
            </p:cNvGrpSpPr>
            <p:nvPr/>
          </p:nvGrpSpPr>
          <p:grpSpPr bwMode="auto">
            <a:xfrm>
              <a:off x="13430250" y="17318037"/>
              <a:ext cx="868363" cy="460604"/>
              <a:chOff x="5761" y="464"/>
              <a:chExt cx="547" cy="260"/>
            </a:xfrm>
          </p:grpSpPr>
          <p:grpSp>
            <p:nvGrpSpPr>
              <p:cNvPr id="2278" name="Group 1254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280" name="Rectangle 125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81" name="AutoShape 125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79" name="Text Box 1257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Luis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006</a:t>
                </a:r>
              </a:p>
            </p:txBody>
          </p:sp>
        </p:grpSp>
        <p:grpSp>
          <p:nvGrpSpPr>
            <p:cNvPr id="2178" name="Group 1258"/>
            <p:cNvGrpSpPr>
              <a:grpSpLocks/>
            </p:cNvGrpSpPr>
            <p:nvPr/>
          </p:nvGrpSpPr>
          <p:grpSpPr bwMode="auto">
            <a:xfrm>
              <a:off x="13160375" y="16917989"/>
              <a:ext cx="868363" cy="462146"/>
              <a:chOff x="5761" y="464"/>
              <a:chExt cx="547" cy="261"/>
            </a:xfrm>
          </p:grpSpPr>
          <p:grpSp>
            <p:nvGrpSpPr>
              <p:cNvPr id="2274" name="Group 1259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276" name="Rectangle 126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7" name="AutoShape 126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75" name="Text Box 1262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Amado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007</a:t>
                </a:r>
              </a:p>
            </p:txBody>
          </p:sp>
        </p:grpSp>
        <p:grpSp>
          <p:nvGrpSpPr>
            <p:cNvPr id="2179" name="Group 1263"/>
            <p:cNvGrpSpPr>
              <a:grpSpLocks/>
            </p:cNvGrpSpPr>
            <p:nvPr/>
          </p:nvGrpSpPr>
          <p:grpSpPr bwMode="auto">
            <a:xfrm>
              <a:off x="14401800" y="17816349"/>
              <a:ext cx="990600" cy="424470"/>
              <a:chOff x="91" y="7630"/>
              <a:chExt cx="624" cy="240"/>
            </a:xfrm>
          </p:grpSpPr>
          <p:grpSp>
            <p:nvGrpSpPr>
              <p:cNvPr id="2270" name="Group 1264"/>
              <p:cNvGrpSpPr>
                <a:grpSpLocks/>
              </p:cNvGrpSpPr>
              <p:nvPr/>
            </p:nvGrpSpPr>
            <p:grpSpPr bwMode="auto">
              <a:xfrm>
                <a:off x="91" y="7666"/>
                <a:ext cx="159" cy="68"/>
                <a:chOff x="4193" y="363"/>
                <a:chExt cx="181" cy="91"/>
              </a:xfrm>
            </p:grpSpPr>
            <p:sp>
              <p:nvSpPr>
                <p:cNvPr id="2272" name="Rectangle 126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73" name="AutoShape 126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71" name="Text Box 1267"/>
              <p:cNvSpPr txBox="1">
                <a:spLocks noChangeArrowheads="1"/>
              </p:cNvSpPr>
              <p:nvPr/>
            </p:nvSpPr>
            <p:spPr bwMode="auto">
              <a:xfrm>
                <a:off x="215" y="7630"/>
                <a:ext cx="500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Víctor Bejarano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003</a:t>
                </a:r>
              </a:p>
            </p:txBody>
          </p:sp>
        </p:grpSp>
        <p:grpSp>
          <p:nvGrpSpPr>
            <p:cNvPr id="2180" name="Group 1268"/>
            <p:cNvGrpSpPr>
              <a:grpSpLocks/>
            </p:cNvGrpSpPr>
            <p:nvPr/>
          </p:nvGrpSpPr>
          <p:grpSpPr bwMode="auto">
            <a:xfrm>
              <a:off x="14250988" y="17335336"/>
              <a:ext cx="990600" cy="424470"/>
              <a:chOff x="91" y="7630"/>
              <a:chExt cx="624" cy="240"/>
            </a:xfrm>
          </p:grpSpPr>
          <p:grpSp>
            <p:nvGrpSpPr>
              <p:cNvPr id="2266" name="Group 1269"/>
              <p:cNvGrpSpPr>
                <a:grpSpLocks/>
              </p:cNvGrpSpPr>
              <p:nvPr/>
            </p:nvGrpSpPr>
            <p:grpSpPr bwMode="auto">
              <a:xfrm>
                <a:off x="91" y="7666"/>
                <a:ext cx="159" cy="68"/>
                <a:chOff x="4193" y="363"/>
                <a:chExt cx="181" cy="91"/>
              </a:xfrm>
            </p:grpSpPr>
            <p:sp>
              <p:nvSpPr>
                <p:cNvPr id="2268" name="Rectangle 1270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9" name="AutoShape 1271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67" name="Text Box 1272"/>
              <p:cNvSpPr txBox="1">
                <a:spLocks noChangeArrowheads="1"/>
              </p:cNvSpPr>
              <p:nvPr/>
            </p:nvSpPr>
            <p:spPr bwMode="auto">
              <a:xfrm>
                <a:off x="215" y="7630"/>
                <a:ext cx="500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Roberto Segovia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004</a:t>
                </a:r>
              </a:p>
            </p:txBody>
          </p:sp>
        </p:grpSp>
        <p:grpSp>
          <p:nvGrpSpPr>
            <p:cNvPr id="2181" name="Group 1273"/>
            <p:cNvGrpSpPr>
              <a:grpSpLocks/>
            </p:cNvGrpSpPr>
            <p:nvPr/>
          </p:nvGrpSpPr>
          <p:grpSpPr bwMode="auto">
            <a:xfrm>
              <a:off x="14016038" y="16892018"/>
              <a:ext cx="990600" cy="423467"/>
              <a:chOff x="91" y="7630"/>
              <a:chExt cx="624" cy="238"/>
            </a:xfrm>
          </p:grpSpPr>
          <p:grpSp>
            <p:nvGrpSpPr>
              <p:cNvPr id="2262" name="Group 1274"/>
              <p:cNvGrpSpPr>
                <a:grpSpLocks/>
              </p:cNvGrpSpPr>
              <p:nvPr/>
            </p:nvGrpSpPr>
            <p:grpSpPr bwMode="auto">
              <a:xfrm>
                <a:off x="91" y="7666"/>
                <a:ext cx="159" cy="68"/>
                <a:chOff x="4193" y="363"/>
                <a:chExt cx="181" cy="91"/>
              </a:xfrm>
            </p:grpSpPr>
            <p:sp>
              <p:nvSpPr>
                <p:cNvPr id="2264" name="Rectangle 1275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5" name="AutoShape 1276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63" name="Text Box 1277"/>
              <p:cNvSpPr txBox="1">
                <a:spLocks noChangeArrowheads="1"/>
              </p:cNvSpPr>
              <p:nvPr/>
            </p:nvSpPr>
            <p:spPr bwMode="auto">
              <a:xfrm>
                <a:off x="215" y="7630"/>
                <a:ext cx="500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   Ipólito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005</a:t>
                </a:r>
              </a:p>
            </p:txBody>
          </p:sp>
        </p:grpSp>
        <p:sp>
          <p:nvSpPr>
            <p:cNvPr id="2182" name="Rectangle 1278"/>
            <p:cNvSpPr>
              <a:spLocks noChangeArrowheads="1"/>
            </p:cNvSpPr>
            <p:nvPr/>
          </p:nvSpPr>
          <p:spPr bwMode="auto">
            <a:xfrm>
              <a:off x="12271375" y="13841413"/>
              <a:ext cx="611188" cy="439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3" name="Rectangle 1279"/>
            <p:cNvSpPr>
              <a:spLocks noChangeArrowheads="1"/>
            </p:cNvSpPr>
            <p:nvPr/>
          </p:nvSpPr>
          <p:spPr bwMode="auto">
            <a:xfrm>
              <a:off x="12271375" y="13941425"/>
              <a:ext cx="90488" cy="2413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4" name="Rectangle 1280"/>
            <p:cNvSpPr>
              <a:spLocks noChangeArrowheads="1"/>
            </p:cNvSpPr>
            <p:nvPr/>
          </p:nvSpPr>
          <p:spPr bwMode="auto">
            <a:xfrm>
              <a:off x="12793663" y="13941425"/>
              <a:ext cx="90487" cy="2413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5" name="Rectangle 1281"/>
            <p:cNvSpPr>
              <a:spLocks noChangeArrowheads="1"/>
            </p:cNvSpPr>
            <p:nvPr/>
          </p:nvSpPr>
          <p:spPr bwMode="auto">
            <a:xfrm>
              <a:off x="12865100" y="14009688"/>
              <a:ext cx="17463" cy="1190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6" name="Rectangle 1282"/>
            <p:cNvSpPr>
              <a:spLocks noChangeArrowheads="1"/>
            </p:cNvSpPr>
            <p:nvPr/>
          </p:nvSpPr>
          <p:spPr bwMode="auto">
            <a:xfrm>
              <a:off x="12271375" y="14009688"/>
              <a:ext cx="17463" cy="1190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7" name="Oval 1283"/>
            <p:cNvSpPr>
              <a:spLocks noChangeArrowheads="1"/>
            </p:cNvSpPr>
            <p:nvPr/>
          </p:nvSpPr>
          <p:spPr bwMode="auto">
            <a:xfrm>
              <a:off x="12523788" y="14001750"/>
              <a:ext cx="107950" cy="1206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8" name="Line 1284"/>
            <p:cNvSpPr>
              <a:spLocks noChangeShapeType="1"/>
            </p:cNvSpPr>
            <p:nvPr/>
          </p:nvSpPr>
          <p:spPr bwMode="auto">
            <a:xfrm>
              <a:off x="12577763" y="13841413"/>
              <a:ext cx="0" cy="4397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9" name="Freeform 1285"/>
            <p:cNvSpPr>
              <a:spLocks/>
            </p:cNvSpPr>
            <p:nvPr/>
          </p:nvSpPr>
          <p:spPr bwMode="auto">
            <a:xfrm>
              <a:off x="12734925" y="14001750"/>
              <a:ext cx="55563" cy="117475"/>
            </a:xfrm>
            <a:custGeom>
              <a:avLst/>
              <a:gdLst>
                <a:gd name="T0" fmla="*/ 35 w 35"/>
                <a:gd name="T1" fmla="*/ 0 h 66"/>
                <a:gd name="T2" fmla="*/ 11 w 35"/>
                <a:gd name="T3" fmla="*/ 9 h 66"/>
                <a:gd name="T4" fmla="*/ 0 w 35"/>
                <a:gd name="T5" fmla="*/ 30 h 66"/>
                <a:gd name="T6" fmla="*/ 11 w 35"/>
                <a:gd name="T7" fmla="*/ 54 h 66"/>
                <a:gd name="T8" fmla="*/ 33 w 35"/>
                <a:gd name="T9" fmla="*/ 66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66"/>
                <a:gd name="T17" fmla="*/ 35 w 35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66">
                  <a:moveTo>
                    <a:pt x="35" y="0"/>
                  </a:moveTo>
                  <a:cubicBezTo>
                    <a:pt x="31" y="1"/>
                    <a:pt x="17" y="4"/>
                    <a:pt x="11" y="9"/>
                  </a:cubicBezTo>
                  <a:cubicBezTo>
                    <a:pt x="5" y="14"/>
                    <a:pt x="0" y="23"/>
                    <a:pt x="0" y="30"/>
                  </a:cubicBezTo>
                  <a:cubicBezTo>
                    <a:pt x="0" y="37"/>
                    <a:pt x="6" y="48"/>
                    <a:pt x="11" y="54"/>
                  </a:cubicBezTo>
                  <a:cubicBezTo>
                    <a:pt x="16" y="60"/>
                    <a:pt x="29" y="64"/>
                    <a:pt x="33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0" name="Freeform 1286"/>
            <p:cNvSpPr>
              <a:spLocks/>
            </p:cNvSpPr>
            <p:nvPr/>
          </p:nvSpPr>
          <p:spPr bwMode="auto">
            <a:xfrm rot="10800000">
              <a:off x="12361863" y="14001750"/>
              <a:ext cx="55562" cy="117475"/>
            </a:xfrm>
            <a:custGeom>
              <a:avLst/>
              <a:gdLst>
                <a:gd name="T0" fmla="*/ 35 w 35"/>
                <a:gd name="T1" fmla="*/ 0 h 66"/>
                <a:gd name="T2" fmla="*/ 11 w 35"/>
                <a:gd name="T3" fmla="*/ 9 h 66"/>
                <a:gd name="T4" fmla="*/ 0 w 35"/>
                <a:gd name="T5" fmla="*/ 30 h 66"/>
                <a:gd name="T6" fmla="*/ 11 w 35"/>
                <a:gd name="T7" fmla="*/ 54 h 66"/>
                <a:gd name="T8" fmla="*/ 33 w 35"/>
                <a:gd name="T9" fmla="*/ 66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66"/>
                <a:gd name="T17" fmla="*/ 35 w 35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66">
                  <a:moveTo>
                    <a:pt x="35" y="0"/>
                  </a:moveTo>
                  <a:cubicBezTo>
                    <a:pt x="31" y="1"/>
                    <a:pt x="17" y="4"/>
                    <a:pt x="11" y="9"/>
                  </a:cubicBezTo>
                  <a:cubicBezTo>
                    <a:pt x="5" y="14"/>
                    <a:pt x="0" y="23"/>
                    <a:pt x="0" y="30"/>
                  </a:cubicBezTo>
                  <a:cubicBezTo>
                    <a:pt x="0" y="37"/>
                    <a:pt x="6" y="48"/>
                    <a:pt x="11" y="54"/>
                  </a:cubicBezTo>
                  <a:cubicBezTo>
                    <a:pt x="16" y="60"/>
                    <a:pt x="29" y="64"/>
                    <a:pt x="33" y="6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1" name="Text Box 1294"/>
            <p:cNvSpPr txBox="1">
              <a:spLocks noChangeArrowheads="1"/>
            </p:cNvSpPr>
            <p:nvPr/>
          </p:nvSpPr>
          <p:spPr bwMode="auto">
            <a:xfrm>
              <a:off x="5221288" y="18772647"/>
              <a:ext cx="3600449" cy="581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600" b="1">
                  <a:latin typeface="Verdana" pitchFamily="34" charset="0"/>
                </a:rPr>
                <a:t>C A M P A N A R I O</a:t>
              </a:r>
            </a:p>
          </p:txBody>
        </p:sp>
        <p:sp>
          <p:nvSpPr>
            <p:cNvPr id="2192" name="Freeform 1295" descr="Diagonal hacia abajo ancha"/>
            <p:cNvSpPr>
              <a:spLocks/>
            </p:cNvSpPr>
            <p:nvPr/>
          </p:nvSpPr>
          <p:spPr bwMode="auto">
            <a:xfrm>
              <a:off x="3519488" y="17629188"/>
              <a:ext cx="14473237" cy="1666875"/>
            </a:xfrm>
            <a:custGeom>
              <a:avLst/>
              <a:gdLst>
                <a:gd name="T0" fmla="*/ 189 w 9117"/>
                <a:gd name="T1" fmla="*/ 429 h 942"/>
                <a:gd name="T2" fmla="*/ 627 w 9117"/>
                <a:gd name="T3" fmla="*/ 255 h 942"/>
                <a:gd name="T4" fmla="*/ 1071 w 9117"/>
                <a:gd name="T5" fmla="*/ 126 h 942"/>
                <a:gd name="T6" fmla="*/ 1509 w 9117"/>
                <a:gd name="T7" fmla="*/ 15 h 942"/>
                <a:gd name="T8" fmla="*/ 1740 w 9117"/>
                <a:gd name="T9" fmla="*/ 303 h 942"/>
                <a:gd name="T10" fmla="*/ 2091 w 9117"/>
                <a:gd name="T11" fmla="*/ 258 h 942"/>
                <a:gd name="T12" fmla="*/ 2613 w 9117"/>
                <a:gd name="T13" fmla="*/ 234 h 942"/>
                <a:gd name="T14" fmla="*/ 3567 w 9117"/>
                <a:gd name="T15" fmla="*/ 507 h 942"/>
                <a:gd name="T16" fmla="*/ 3729 w 9117"/>
                <a:gd name="T17" fmla="*/ 639 h 942"/>
                <a:gd name="T18" fmla="*/ 4506 w 9117"/>
                <a:gd name="T19" fmla="*/ 243 h 942"/>
                <a:gd name="T20" fmla="*/ 4887 w 9117"/>
                <a:gd name="T21" fmla="*/ 540 h 942"/>
                <a:gd name="T22" fmla="*/ 5163 w 9117"/>
                <a:gd name="T23" fmla="*/ 519 h 942"/>
                <a:gd name="T24" fmla="*/ 5766 w 9117"/>
                <a:gd name="T25" fmla="*/ 390 h 942"/>
                <a:gd name="T26" fmla="*/ 6141 w 9117"/>
                <a:gd name="T27" fmla="*/ 402 h 942"/>
                <a:gd name="T28" fmla="*/ 6681 w 9117"/>
                <a:gd name="T29" fmla="*/ 456 h 942"/>
                <a:gd name="T30" fmla="*/ 7107 w 9117"/>
                <a:gd name="T31" fmla="*/ 504 h 942"/>
                <a:gd name="T32" fmla="*/ 7524 w 9117"/>
                <a:gd name="T33" fmla="*/ 585 h 942"/>
                <a:gd name="T34" fmla="*/ 7623 w 9117"/>
                <a:gd name="T35" fmla="*/ 576 h 942"/>
                <a:gd name="T36" fmla="*/ 7887 w 9117"/>
                <a:gd name="T37" fmla="*/ 444 h 942"/>
                <a:gd name="T38" fmla="*/ 8313 w 9117"/>
                <a:gd name="T39" fmla="*/ 543 h 942"/>
                <a:gd name="T40" fmla="*/ 8745 w 9117"/>
                <a:gd name="T41" fmla="*/ 594 h 942"/>
                <a:gd name="T42" fmla="*/ 8946 w 9117"/>
                <a:gd name="T43" fmla="*/ 741 h 942"/>
                <a:gd name="T44" fmla="*/ 9066 w 9117"/>
                <a:gd name="T45" fmla="*/ 621 h 942"/>
                <a:gd name="T46" fmla="*/ 9114 w 9117"/>
                <a:gd name="T47" fmla="*/ 792 h 942"/>
                <a:gd name="T48" fmla="*/ 8994 w 9117"/>
                <a:gd name="T49" fmla="*/ 894 h 942"/>
                <a:gd name="T50" fmla="*/ 8820 w 9117"/>
                <a:gd name="T51" fmla="*/ 831 h 942"/>
                <a:gd name="T52" fmla="*/ 8556 w 9117"/>
                <a:gd name="T53" fmla="*/ 840 h 942"/>
                <a:gd name="T54" fmla="*/ 8250 w 9117"/>
                <a:gd name="T55" fmla="*/ 753 h 942"/>
                <a:gd name="T56" fmla="*/ 7980 w 9117"/>
                <a:gd name="T57" fmla="*/ 720 h 942"/>
                <a:gd name="T58" fmla="*/ 7800 w 9117"/>
                <a:gd name="T59" fmla="*/ 795 h 942"/>
                <a:gd name="T60" fmla="*/ 7545 w 9117"/>
                <a:gd name="T61" fmla="*/ 780 h 942"/>
                <a:gd name="T62" fmla="*/ 7116 w 9117"/>
                <a:gd name="T63" fmla="*/ 648 h 942"/>
                <a:gd name="T64" fmla="*/ 6903 w 9117"/>
                <a:gd name="T65" fmla="*/ 642 h 942"/>
                <a:gd name="T66" fmla="*/ 6639 w 9117"/>
                <a:gd name="T67" fmla="*/ 597 h 942"/>
                <a:gd name="T68" fmla="*/ 6507 w 9117"/>
                <a:gd name="T69" fmla="*/ 561 h 942"/>
                <a:gd name="T70" fmla="*/ 6201 w 9117"/>
                <a:gd name="T71" fmla="*/ 585 h 942"/>
                <a:gd name="T72" fmla="*/ 5925 w 9117"/>
                <a:gd name="T73" fmla="*/ 561 h 942"/>
                <a:gd name="T74" fmla="*/ 5655 w 9117"/>
                <a:gd name="T75" fmla="*/ 606 h 942"/>
                <a:gd name="T76" fmla="*/ 5304 w 9117"/>
                <a:gd name="T77" fmla="*/ 636 h 942"/>
                <a:gd name="T78" fmla="*/ 4887 w 9117"/>
                <a:gd name="T79" fmla="*/ 633 h 942"/>
                <a:gd name="T80" fmla="*/ 4704 w 9117"/>
                <a:gd name="T81" fmla="*/ 573 h 942"/>
                <a:gd name="T82" fmla="*/ 4371 w 9117"/>
                <a:gd name="T83" fmla="*/ 408 h 942"/>
                <a:gd name="T84" fmla="*/ 4248 w 9117"/>
                <a:gd name="T85" fmla="*/ 606 h 942"/>
                <a:gd name="T86" fmla="*/ 3993 w 9117"/>
                <a:gd name="T87" fmla="*/ 810 h 942"/>
                <a:gd name="T88" fmla="*/ 3693 w 9117"/>
                <a:gd name="T89" fmla="*/ 768 h 942"/>
                <a:gd name="T90" fmla="*/ 3507 w 9117"/>
                <a:gd name="T91" fmla="*/ 477 h 942"/>
                <a:gd name="T92" fmla="*/ 3117 w 9117"/>
                <a:gd name="T93" fmla="*/ 339 h 942"/>
                <a:gd name="T94" fmla="*/ 3003 w 9117"/>
                <a:gd name="T95" fmla="*/ 375 h 942"/>
                <a:gd name="T96" fmla="*/ 2565 w 9117"/>
                <a:gd name="T97" fmla="*/ 423 h 942"/>
                <a:gd name="T98" fmla="*/ 2382 w 9117"/>
                <a:gd name="T99" fmla="*/ 534 h 942"/>
                <a:gd name="T100" fmla="*/ 2022 w 9117"/>
                <a:gd name="T101" fmla="*/ 462 h 942"/>
                <a:gd name="T102" fmla="*/ 1944 w 9117"/>
                <a:gd name="T103" fmla="*/ 414 h 942"/>
                <a:gd name="T104" fmla="*/ 1845 w 9117"/>
                <a:gd name="T105" fmla="*/ 351 h 942"/>
                <a:gd name="T106" fmla="*/ 1401 w 9117"/>
                <a:gd name="T107" fmla="*/ 267 h 942"/>
                <a:gd name="T108" fmla="*/ 1281 w 9117"/>
                <a:gd name="T109" fmla="*/ 189 h 942"/>
                <a:gd name="T110" fmla="*/ 789 w 9117"/>
                <a:gd name="T111" fmla="*/ 372 h 942"/>
                <a:gd name="T112" fmla="*/ 669 w 9117"/>
                <a:gd name="T113" fmla="*/ 468 h 942"/>
                <a:gd name="T114" fmla="*/ 279 w 9117"/>
                <a:gd name="T115" fmla="*/ 525 h 942"/>
                <a:gd name="T116" fmla="*/ 147 w 9117"/>
                <a:gd name="T117" fmla="*/ 564 h 942"/>
                <a:gd name="T118" fmla="*/ 0 w 9117"/>
                <a:gd name="T119" fmla="*/ 675 h 9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117"/>
                <a:gd name="T181" fmla="*/ 0 h 942"/>
                <a:gd name="T182" fmla="*/ 9117 w 9117"/>
                <a:gd name="T183" fmla="*/ 942 h 94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117" h="942">
                  <a:moveTo>
                    <a:pt x="39" y="501"/>
                  </a:moveTo>
                  <a:lnTo>
                    <a:pt x="66" y="444"/>
                  </a:lnTo>
                  <a:lnTo>
                    <a:pt x="189" y="429"/>
                  </a:lnTo>
                  <a:lnTo>
                    <a:pt x="276" y="402"/>
                  </a:lnTo>
                  <a:lnTo>
                    <a:pt x="405" y="360"/>
                  </a:lnTo>
                  <a:lnTo>
                    <a:pt x="627" y="255"/>
                  </a:lnTo>
                  <a:lnTo>
                    <a:pt x="783" y="201"/>
                  </a:lnTo>
                  <a:lnTo>
                    <a:pt x="963" y="189"/>
                  </a:lnTo>
                  <a:lnTo>
                    <a:pt x="1071" y="126"/>
                  </a:lnTo>
                  <a:lnTo>
                    <a:pt x="1152" y="51"/>
                  </a:lnTo>
                  <a:lnTo>
                    <a:pt x="1344" y="0"/>
                  </a:lnTo>
                  <a:lnTo>
                    <a:pt x="1509" y="15"/>
                  </a:lnTo>
                  <a:lnTo>
                    <a:pt x="1551" y="285"/>
                  </a:lnTo>
                  <a:lnTo>
                    <a:pt x="1626" y="330"/>
                  </a:lnTo>
                  <a:lnTo>
                    <a:pt x="1740" y="303"/>
                  </a:lnTo>
                  <a:lnTo>
                    <a:pt x="1806" y="252"/>
                  </a:lnTo>
                  <a:lnTo>
                    <a:pt x="1962" y="225"/>
                  </a:lnTo>
                  <a:lnTo>
                    <a:pt x="2091" y="258"/>
                  </a:lnTo>
                  <a:lnTo>
                    <a:pt x="2202" y="396"/>
                  </a:lnTo>
                  <a:lnTo>
                    <a:pt x="2415" y="396"/>
                  </a:lnTo>
                  <a:lnTo>
                    <a:pt x="2613" y="234"/>
                  </a:lnTo>
                  <a:lnTo>
                    <a:pt x="3414" y="228"/>
                  </a:lnTo>
                  <a:lnTo>
                    <a:pt x="3522" y="336"/>
                  </a:lnTo>
                  <a:lnTo>
                    <a:pt x="3567" y="507"/>
                  </a:lnTo>
                  <a:lnTo>
                    <a:pt x="3600" y="579"/>
                  </a:lnTo>
                  <a:lnTo>
                    <a:pt x="3678" y="597"/>
                  </a:lnTo>
                  <a:lnTo>
                    <a:pt x="3729" y="639"/>
                  </a:lnTo>
                  <a:lnTo>
                    <a:pt x="3969" y="624"/>
                  </a:lnTo>
                  <a:lnTo>
                    <a:pt x="4287" y="285"/>
                  </a:lnTo>
                  <a:lnTo>
                    <a:pt x="4506" y="243"/>
                  </a:lnTo>
                  <a:lnTo>
                    <a:pt x="4860" y="249"/>
                  </a:lnTo>
                  <a:lnTo>
                    <a:pt x="4890" y="363"/>
                  </a:lnTo>
                  <a:lnTo>
                    <a:pt x="4887" y="540"/>
                  </a:lnTo>
                  <a:lnTo>
                    <a:pt x="4989" y="651"/>
                  </a:lnTo>
                  <a:lnTo>
                    <a:pt x="5100" y="654"/>
                  </a:lnTo>
                  <a:lnTo>
                    <a:pt x="5163" y="519"/>
                  </a:lnTo>
                  <a:lnTo>
                    <a:pt x="5268" y="492"/>
                  </a:lnTo>
                  <a:lnTo>
                    <a:pt x="5400" y="387"/>
                  </a:lnTo>
                  <a:lnTo>
                    <a:pt x="5766" y="390"/>
                  </a:lnTo>
                  <a:lnTo>
                    <a:pt x="5916" y="474"/>
                  </a:lnTo>
                  <a:lnTo>
                    <a:pt x="6027" y="486"/>
                  </a:lnTo>
                  <a:lnTo>
                    <a:pt x="6141" y="402"/>
                  </a:lnTo>
                  <a:lnTo>
                    <a:pt x="6231" y="381"/>
                  </a:lnTo>
                  <a:lnTo>
                    <a:pt x="6621" y="396"/>
                  </a:lnTo>
                  <a:lnTo>
                    <a:pt x="6681" y="456"/>
                  </a:lnTo>
                  <a:lnTo>
                    <a:pt x="6870" y="453"/>
                  </a:lnTo>
                  <a:lnTo>
                    <a:pt x="6873" y="555"/>
                  </a:lnTo>
                  <a:lnTo>
                    <a:pt x="7107" y="504"/>
                  </a:lnTo>
                  <a:lnTo>
                    <a:pt x="7101" y="558"/>
                  </a:lnTo>
                  <a:lnTo>
                    <a:pt x="7419" y="582"/>
                  </a:lnTo>
                  <a:lnTo>
                    <a:pt x="7524" y="585"/>
                  </a:lnTo>
                  <a:lnTo>
                    <a:pt x="7551" y="492"/>
                  </a:lnTo>
                  <a:lnTo>
                    <a:pt x="7611" y="522"/>
                  </a:lnTo>
                  <a:lnTo>
                    <a:pt x="7623" y="576"/>
                  </a:lnTo>
                  <a:lnTo>
                    <a:pt x="7728" y="612"/>
                  </a:lnTo>
                  <a:lnTo>
                    <a:pt x="7830" y="564"/>
                  </a:lnTo>
                  <a:lnTo>
                    <a:pt x="7887" y="444"/>
                  </a:lnTo>
                  <a:lnTo>
                    <a:pt x="8076" y="456"/>
                  </a:lnTo>
                  <a:lnTo>
                    <a:pt x="8061" y="567"/>
                  </a:lnTo>
                  <a:lnTo>
                    <a:pt x="8313" y="543"/>
                  </a:lnTo>
                  <a:lnTo>
                    <a:pt x="8304" y="600"/>
                  </a:lnTo>
                  <a:lnTo>
                    <a:pt x="8691" y="678"/>
                  </a:lnTo>
                  <a:lnTo>
                    <a:pt x="8745" y="594"/>
                  </a:lnTo>
                  <a:lnTo>
                    <a:pt x="8811" y="639"/>
                  </a:lnTo>
                  <a:lnTo>
                    <a:pt x="8769" y="684"/>
                  </a:lnTo>
                  <a:lnTo>
                    <a:pt x="8946" y="741"/>
                  </a:lnTo>
                  <a:lnTo>
                    <a:pt x="9012" y="702"/>
                  </a:lnTo>
                  <a:lnTo>
                    <a:pt x="9024" y="645"/>
                  </a:lnTo>
                  <a:lnTo>
                    <a:pt x="9066" y="621"/>
                  </a:lnTo>
                  <a:lnTo>
                    <a:pt x="9084" y="696"/>
                  </a:lnTo>
                  <a:lnTo>
                    <a:pt x="9117" y="717"/>
                  </a:lnTo>
                  <a:lnTo>
                    <a:pt x="9114" y="792"/>
                  </a:lnTo>
                  <a:lnTo>
                    <a:pt x="9090" y="834"/>
                  </a:lnTo>
                  <a:lnTo>
                    <a:pt x="8979" y="840"/>
                  </a:lnTo>
                  <a:lnTo>
                    <a:pt x="8994" y="894"/>
                  </a:lnTo>
                  <a:lnTo>
                    <a:pt x="8955" y="942"/>
                  </a:lnTo>
                  <a:lnTo>
                    <a:pt x="8901" y="861"/>
                  </a:lnTo>
                  <a:lnTo>
                    <a:pt x="8820" y="831"/>
                  </a:lnTo>
                  <a:lnTo>
                    <a:pt x="8766" y="852"/>
                  </a:lnTo>
                  <a:lnTo>
                    <a:pt x="8679" y="873"/>
                  </a:lnTo>
                  <a:lnTo>
                    <a:pt x="8556" y="840"/>
                  </a:lnTo>
                  <a:lnTo>
                    <a:pt x="8445" y="738"/>
                  </a:lnTo>
                  <a:lnTo>
                    <a:pt x="8295" y="696"/>
                  </a:lnTo>
                  <a:lnTo>
                    <a:pt x="8250" y="753"/>
                  </a:lnTo>
                  <a:lnTo>
                    <a:pt x="8181" y="666"/>
                  </a:lnTo>
                  <a:lnTo>
                    <a:pt x="8073" y="651"/>
                  </a:lnTo>
                  <a:lnTo>
                    <a:pt x="7980" y="720"/>
                  </a:lnTo>
                  <a:lnTo>
                    <a:pt x="7854" y="702"/>
                  </a:lnTo>
                  <a:lnTo>
                    <a:pt x="7860" y="807"/>
                  </a:lnTo>
                  <a:lnTo>
                    <a:pt x="7800" y="795"/>
                  </a:lnTo>
                  <a:lnTo>
                    <a:pt x="7773" y="729"/>
                  </a:lnTo>
                  <a:lnTo>
                    <a:pt x="7638" y="726"/>
                  </a:lnTo>
                  <a:lnTo>
                    <a:pt x="7545" y="780"/>
                  </a:lnTo>
                  <a:lnTo>
                    <a:pt x="7416" y="771"/>
                  </a:lnTo>
                  <a:lnTo>
                    <a:pt x="7218" y="672"/>
                  </a:lnTo>
                  <a:lnTo>
                    <a:pt x="7116" y="648"/>
                  </a:lnTo>
                  <a:lnTo>
                    <a:pt x="7104" y="714"/>
                  </a:lnTo>
                  <a:lnTo>
                    <a:pt x="7008" y="642"/>
                  </a:lnTo>
                  <a:lnTo>
                    <a:pt x="6903" y="642"/>
                  </a:lnTo>
                  <a:lnTo>
                    <a:pt x="6795" y="717"/>
                  </a:lnTo>
                  <a:lnTo>
                    <a:pt x="6642" y="672"/>
                  </a:lnTo>
                  <a:lnTo>
                    <a:pt x="6639" y="597"/>
                  </a:lnTo>
                  <a:lnTo>
                    <a:pt x="6564" y="666"/>
                  </a:lnTo>
                  <a:lnTo>
                    <a:pt x="6516" y="672"/>
                  </a:lnTo>
                  <a:lnTo>
                    <a:pt x="6507" y="561"/>
                  </a:lnTo>
                  <a:lnTo>
                    <a:pt x="6399" y="552"/>
                  </a:lnTo>
                  <a:lnTo>
                    <a:pt x="6378" y="621"/>
                  </a:lnTo>
                  <a:lnTo>
                    <a:pt x="6201" y="585"/>
                  </a:lnTo>
                  <a:lnTo>
                    <a:pt x="6129" y="627"/>
                  </a:lnTo>
                  <a:lnTo>
                    <a:pt x="5988" y="621"/>
                  </a:lnTo>
                  <a:lnTo>
                    <a:pt x="5925" y="561"/>
                  </a:lnTo>
                  <a:lnTo>
                    <a:pt x="5841" y="621"/>
                  </a:lnTo>
                  <a:lnTo>
                    <a:pt x="5607" y="513"/>
                  </a:lnTo>
                  <a:lnTo>
                    <a:pt x="5655" y="606"/>
                  </a:lnTo>
                  <a:lnTo>
                    <a:pt x="5532" y="567"/>
                  </a:lnTo>
                  <a:lnTo>
                    <a:pt x="5451" y="651"/>
                  </a:lnTo>
                  <a:lnTo>
                    <a:pt x="5304" y="636"/>
                  </a:lnTo>
                  <a:lnTo>
                    <a:pt x="5223" y="750"/>
                  </a:lnTo>
                  <a:lnTo>
                    <a:pt x="4959" y="738"/>
                  </a:lnTo>
                  <a:lnTo>
                    <a:pt x="4887" y="633"/>
                  </a:lnTo>
                  <a:lnTo>
                    <a:pt x="4896" y="750"/>
                  </a:lnTo>
                  <a:lnTo>
                    <a:pt x="4713" y="756"/>
                  </a:lnTo>
                  <a:lnTo>
                    <a:pt x="4704" y="573"/>
                  </a:lnTo>
                  <a:lnTo>
                    <a:pt x="4638" y="537"/>
                  </a:lnTo>
                  <a:lnTo>
                    <a:pt x="4665" y="387"/>
                  </a:lnTo>
                  <a:lnTo>
                    <a:pt x="4371" y="408"/>
                  </a:lnTo>
                  <a:lnTo>
                    <a:pt x="4308" y="492"/>
                  </a:lnTo>
                  <a:lnTo>
                    <a:pt x="4218" y="510"/>
                  </a:lnTo>
                  <a:lnTo>
                    <a:pt x="4248" y="606"/>
                  </a:lnTo>
                  <a:lnTo>
                    <a:pt x="4161" y="669"/>
                  </a:lnTo>
                  <a:lnTo>
                    <a:pt x="4002" y="681"/>
                  </a:lnTo>
                  <a:lnTo>
                    <a:pt x="3993" y="810"/>
                  </a:lnTo>
                  <a:lnTo>
                    <a:pt x="3873" y="708"/>
                  </a:lnTo>
                  <a:lnTo>
                    <a:pt x="3693" y="711"/>
                  </a:lnTo>
                  <a:lnTo>
                    <a:pt x="3693" y="768"/>
                  </a:lnTo>
                  <a:lnTo>
                    <a:pt x="3600" y="771"/>
                  </a:lnTo>
                  <a:lnTo>
                    <a:pt x="3519" y="717"/>
                  </a:lnTo>
                  <a:lnTo>
                    <a:pt x="3507" y="477"/>
                  </a:lnTo>
                  <a:lnTo>
                    <a:pt x="3438" y="549"/>
                  </a:lnTo>
                  <a:lnTo>
                    <a:pt x="3336" y="339"/>
                  </a:lnTo>
                  <a:lnTo>
                    <a:pt x="3117" y="339"/>
                  </a:lnTo>
                  <a:lnTo>
                    <a:pt x="3195" y="429"/>
                  </a:lnTo>
                  <a:lnTo>
                    <a:pt x="3039" y="438"/>
                  </a:lnTo>
                  <a:lnTo>
                    <a:pt x="3003" y="375"/>
                  </a:lnTo>
                  <a:lnTo>
                    <a:pt x="2697" y="381"/>
                  </a:lnTo>
                  <a:lnTo>
                    <a:pt x="2712" y="450"/>
                  </a:lnTo>
                  <a:lnTo>
                    <a:pt x="2565" y="423"/>
                  </a:lnTo>
                  <a:lnTo>
                    <a:pt x="2517" y="468"/>
                  </a:lnTo>
                  <a:lnTo>
                    <a:pt x="2370" y="441"/>
                  </a:lnTo>
                  <a:lnTo>
                    <a:pt x="2382" y="534"/>
                  </a:lnTo>
                  <a:lnTo>
                    <a:pt x="2298" y="546"/>
                  </a:lnTo>
                  <a:lnTo>
                    <a:pt x="2160" y="465"/>
                  </a:lnTo>
                  <a:lnTo>
                    <a:pt x="2022" y="462"/>
                  </a:lnTo>
                  <a:lnTo>
                    <a:pt x="2073" y="555"/>
                  </a:lnTo>
                  <a:lnTo>
                    <a:pt x="1971" y="540"/>
                  </a:lnTo>
                  <a:lnTo>
                    <a:pt x="1944" y="414"/>
                  </a:lnTo>
                  <a:lnTo>
                    <a:pt x="1929" y="357"/>
                  </a:lnTo>
                  <a:lnTo>
                    <a:pt x="1890" y="351"/>
                  </a:lnTo>
                  <a:lnTo>
                    <a:pt x="1845" y="351"/>
                  </a:lnTo>
                  <a:lnTo>
                    <a:pt x="1833" y="390"/>
                  </a:lnTo>
                  <a:lnTo>
                    <a:pt x="1509" y="402"/>
                  </a:lnTo>
                  <a:lnTo>
                    <a:pt x="1401" y="267"/>
                  </a:lnTo>
                  <a:lnTo>
                    <a:pt x="1425" y="105"/>
                  </a:lnTo>
                  <a:lnTo>
                    <a:pt x="1287" y="99"/>
                  </a:lnTo>
                  <a:lnTo>
                    <a:pt x="1281" y="189"/>
                  </a:lnTo>
                  <a:lnTo>
                    <a:pt x="1059" y="207"/>
                  </a:lnTo>
                  <a:lnTo>
                    <a:pt x="1062" y="354"/>
                  </a:lnTo>
                  <a:lnTo>
                    <a:pt x="789" y="372"/>
                  </a:lnTo>
                  <a:lnTo>
                    <a:pt x="861" y="432"/>
                  </a:lnTo>
                  <a:lnTo>
                    <a:pt x="621" y="411"/>
                  </a:lnTo>
                  <a:lnTo>
                    <a:pt x="669" y="468"/>
                  </a:lnTo>
                  <a:lnTo>
                    <a:pt x="462" y="456"/>
                  </a:lnTo>
                  <a:lnTo>
                    <a:pt x="474" y="522"/>
                  </a:lnTo>
                  <a:lnTo>
                    <a:pt x="279" y="525"/>
                  </a:lnTo>
                  <a:lnTo>
                    <a:pt x="279" y="582"/>
                  </a:lnTo>
                  <a:lnTo>
                    <a:pt x="216" y="579"/>
                  </a:lnTo>
                  <a:lnTo>
                    <a:pt x="147" y="564"/>
                  </a:lnTo>
                  <a:lnTo>
                    <a:pt x="141" y="648"/>
                  </a:lnTo>
                  <a:lnTo>
                    <a:pt x="78" y="690"/>
                  </a:lnTo>
                  <a:lnTo>
                    <a:pt x="0" y="675"/>
                  </a:lnTo>
                  <a:lnTo>
                    <a:pt x="27" y="582"/>
                  </a:lnTo>
                  <a:lnTo>
                    <a:pt x="39" y="501"/>
                  </a:lnTo>
                  <a:close/>
                </a:path>
              </a:pathLst>
            </a:custGeom>
            <a:pattFill prst="wdDnDiag">
              <a:fgClr>
                <a:srgbClr val="A9A9A9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3" name="Freeform 1296"/>
            <p:cNvSpPr>
              <a:spLocks/>
            </p:cNvSpPr>
            <p:nvPr/>
          </p:nvSpPr>
          <p:spPr bwMode="auto">
            <a:xfrm>
              <a:off x="3467100" y="1989138"/>
              <a:ext cx="9459913" cy="15682912"/>
            </a:xfrm>
            <a:custGeom>
              <a:avLst/>
              <a:gdLst>
                <a:gd name="T0" fmla="*/ 0 w 5959"/>
                <a:gd name="T1" fmla="*/ 8863 h 8863"/>
                <a:gd name="T2" fmla="*/ 408 w 5959"/>
                <a:gd name="T3" fmla="*/ 8764 h 8863"/>
                <a:gd name="T4" fmla="*/ 828 w 5959"/>
                <a:gd name="T5" fmla="*/ 8674 h 8863"/>
                <a:gd name="T6" fmla="*/ 1428 w 5959"/>
                <a:gd name="T7" fmla="*/ 8632 h 8863"/>
                <a:gd name="T8" fmla="*/ 2061 w 5959"/>
                <a:gd name="T9" fmla="*/ 8584 h 8863"/>
                <a:gd name="T10" fmla="*/ 2670 w 5959"/>
                <a:gd name="T11" fmla="*/ 8530 h 8863"/>
                <a:gd name="T12" fmla="*/ 3402 w 5959"/>
                <a:gd name="T13" fmla="*/ 8503 h 8863"/>
                <a:gd name="T14" fmla="*/ 3858 w 5959"/>
                <a:gd name="T15" fmla="*/ 8500 h 8863"/>
                <a:gd name="T16" fmla="*/ 4134 w 5959"/>
                <a:gd name="T17" fmla="*/ 8503 h 8863"/>
                <a:gd name="T18" fmla="*/ 4281 w 5959"/>
                <a:gd name="T19" fmla="*/ 8428 h 8863"/>
                <a:gd name="T20" fmla="*/ 4398 w 5959"/>
                <a:gd name="T21" fmla="*/ 8218 h 8863"/>
                <a:gd name="T22" fmla="*/ 4476 w 5959"/>
                <a:gd name="T23" fmla="*/ 7945 h 8863"/>
                <a:gd name="T24" fmla="*/ 4575 w 5959"/>
                <a:gd name="T25" fmla="*/ 7705 h 8863"/>
                <a:gd name="T26" fmla="*/ 4671 w 5959"/>
                <a:gd name="T27" fmla="*/ 7483 h 8863"/>
                <a:gd name="T28" fmla="*/ 4872 w 5959"/>
                <a:gd name="T29" fmla="*/ 7228 h 8863"/>
                <a:gd name="T30" fmla="*/ 4938 w 5959"/>
                <a:gd name="T31" fmla="*/ 7051 h 8863"/>
                <a:gd name="T32" fmla="*/ 4959 w 5959"/>
                <a:gd name="T33" fmla="*/ 6838 h 8863"/>
                <a:gd name="T34" fmla="*/ 4989 w 5959"/>
                <a:gd name="T35" fmla="*/ 6652 h 8863"/>
                <a:gd name="T36" fmla="*/ 5097 w 5959"/>
                <a:gd name="T37" fmla="*/ 6304 h 8863"/>
                <a:gd name="T38" fmla="*/ 5280 w 5959"/>
                <a:gd name="T39" fmla="*/ 5998 h 8863"/>
                <a:gd name="T40" fmla="*/ 5382 w 5959"/>
                <a:gd name="T41" fmla="*/ 5809 h 8863"/>
                <a:gd name="T42" fmla="*/ 5394 w 5959"/>
                <a:gd name="T43" fmla="*/ 5491 h 8863"/>
                <a:gd name="T44" fmla="*/ 5400 w 5959"/>
                <a:gd name="T45" fmla="*/ 5239 h 8863"/>
                <a:gd name="T46" fmla="*/ 5388 w 5959"/>
                <a:gd name="T47" fmla="*/ 4999 h 8863"/>
                <a:gd name="T48" fmla="*/ 5373 w 5959"/>
                <a:gd name="T49" fmla="*/ 4756 h 8863"/>
                <a:gd name="T50" fmla="*/ 5439 w 5959"/>
                <a:gd name="T51" fmla="*/ 4372 h 8863"/>
                <a:gd name="T52" fmla="*/ 5487 w 5959"/>
                <a:gd name="T53" fmla="*/ 4096 h 8863"/>
                <a:gd name="T54" fmla="*/ 5511 w 5959"/>
                <a:gd name="T55" fmla="*/ 3757 h 8863"/>
                <a:gd name="T56" fmla="*/ 5628 w 5959"/>
                <a:gd name="T57" fmla="*/ 3430 h 8863"/>
                <a:gd name="T58" fmla="*/ 5697 w 5959"/>
                <a:gd name="T59" fmla="*/ 3094 h 8863"/>
                <a:gd name="T60" fmla="*/ 5697 w 5959"/>
                <a:gd name="T61" fmla="*/ 2530 h 8863"/>
                <a:gd name="T62" fmla="*/ 5829 w 5959"/>
                <a:gd name="T63" fmla="*/ 2104 h 8863"/>
                <a:gd name="T64" fmla="*/ 5892 w 5959"/>
                <a:gd name="T65" fmla="*/ 1645 h 8863"/>
                <a:gd name="T66" fmla="*/ 5955 w 5959"/>
                <a:gd name="T67" fmla="*/ 1123 h 8863"/>
                <a:gd name="T68" fmla="*/ 5919 w 5959"/>
                <a:gd name="T69" fmla="*/ 592 h 8863"/>
                <a:gd name="T70" fmla="*/ 5862 w 5959"/>
                <a:gd name="T71" fmla="*/ 244 h 8863"/>
                <a:gd name="T72" fmla="*/ 5845 w 5959"/>
                <a:gd name="T73" fmla="*/ 0 h 886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959"/>
                <a:gd name="T112" fmla="*/ 0 h 8863"/>
                <a:gd name="T113" fmla="*/ 5959 w 5959"/>
                <a:gd name="T114" fmla="*/ 8863 h 886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959" h="8863">
                  <a:moveTo>
                    <a:pt x="0" y="8863"/>
                  </a:moveTo>
                  <a:cubicBezTo>
                    <a:pt x="68" y="8847"/>
                    <a:pt x="270" y="8796"/>
                    <a:pt x="408" y="8764"/>
                  </a:cubicBezTo>
                  <a:cubicBezTo>
                    <a:pt x="546" y="8732"/>
                    <a:pt x="658" y="8696"/>
                    <a:pt x="828" y="8674"/>
                  </a:cubicBezTo>
                  <a:cubicBezTo>
                    <a:pt x="998" y="8652"/>
                    <a:pt x="1223" y="8647"/>
                    <a:pt x="1428" y="8632"/>
                  </a:cubicBezTo>
                  <a:cubicBezTo>
                    <a:pt x="1633" y="8617"/>
                    <a:pt x="1854" y="8601"/>
                    <a:pt x="2061" y="8584"/>
                  </a:cubicBezTo>
                  <a:cubicBezTo>
                    <a:pt x="2268" y="8567"/>
                    <a:pt x="2447" y="8543"/>
                    <a:pt x="2670" y="8530"/>
                  </a:cubicBezTo>
                  <a:cubicBezTo>
                    <a:pt x="2893" y="8517"/>
                    <a:pt x="3204" y="8508"/>
                    <a:pt x="3402" y="8503"/>
                  </a:cubicBezTo>
                  <a:cubicBezTo>
                    <a:pt x="3600" y="8498"/>
                    <a:pt x="3736" y="8500"/>
                    <a:pt x="3858" y="8500"/>
                  </a:cubicBezTo>
                  <a:cubicBezTo>
                    <a:pt x="3980" y="8500"/>
                    <a:pt x="4064" y="8515"/>
                    <a:pt x="4134" y="8503"/>
                  </a:cubicBezTo>
                  <a:cubicBezTo>
                    <a:pt x="4204" y="8491"/>
                    <a:pt x="4237" y="8476"/>
                    <a:pt x="4281" y="8428"/>
                  </a:cubicBezTo>
                  <a:cubicBezTo>
                    <a:pt x="4325" y="8380"/>
                    <a:pt x="4366" y="8298"/>
                    <a:pt x="4398" y="8218"/>
                  </a:cubicBezTo>
                  <a:cubicBezTo>
                    <a:pt x="4430" y="8138"/>
                    <a:pt x="4446" y="8030"/>
                    <a:pt x="4476" y="7945"/>
                  </a:cubicBezTo>
                  <a:cubicBezTo>
                    <a:pt x="4506" y="7860"/>
                    <a:pt x="4542" y="7782"/>
                    <a:pt x="4575" y="7705"/>
                  </a:cubicBezTo>
                  <a:cubicBezTo>
                    <a:pt x="4608" y="7628"/>
                    <a:pt x="4622" y="7562"/>
                    <a:pt x="4671" y="7483"/>
                  </a:cubicBezTo>
                  <a:cubicBezTo>
                    <a:pt x="4720" y="7404"/>
                    <a:pt x="4828" y="7300"/>
                    <a:pt x="4872" y="7228"/>
                  </a:cubicBezTo>
                  <a:cubicBezTo>
                    <a:pt x="4916" y="7156"/>
                    <a:pt x="4924" y="7116"/>
                    <a:pt x="4938" y="7051"/>
                  </a:cubicBezTo>
                  <a:cubicBezTo>
                    <a:pt x="4952" y="6986"/>
                    <a:pt x="4951" y="6904"/>
                    <a:pt x="4959" y="6838"/>
                  </a:cubicBezTo>
                  <a:cubicBezTo>
                    <a:pt x="4967" y="6772"/>
                    <a:pt x="4966" y="6741"/>
                    <a:pt x="4989" y="6652"/>
                  </a:cubicBezTo>
                  <a:cubicBezTo>
                    <a:pt x="5012" y="6563"/>
                    <a:pt x="5048" y="6413"/>
                    <a:pt x="5097" y="6304"/>
                  </a:cubicBezTo>
                  <a:cubicBezTo>
                    <a:pt x="5146" y="6195"/>
                    <a:pt x="5233" y="6080"/>
                    <a:pt x="5280" y="5998"/>
                  </a:cubicBezTo>
                  <a:cubicBezTo>
                    <a:pt x="5327" y="5916"/>
                    <a:pt x="5363" y="5893"/>
                    <a:pt x="5382" y="5809"/>
                  </a:cubicBezTo>
                  <a:cubicBezTo>
                    <a:pt x="5401" y="5725"/>
                    <a:pt x="5391" y="5586"/>
                    <a:pt x="5394" y="5491"/>
                  </a:cubicBezTo>
                  <a:cubicBezTo>
                    <a:pt x="5397" y="5396"/>
                    <a:pt x="5401" y="5321"/>
                    <a:pt x="5400" y="5239"/>
                  </a:cubicBezTo>
                  <a:cubicBezTo>
                    <a:pt x="5399" y="5157"/>
                    <a:pt x="5392" y="5080"/>
                    <a:pt x="5388" y="4999"/>
                  </a:cubicBezTo>
                  <a:cubicBezTo>
                    <a:pt x="5384" y="4918"/>
                    <a:pt x="5365" y="4860"/>
                    <a:pt x="5373" y="4756"/>
                  </a:cubicBezTo>
                  <a:cubicBezTo>
                    <a:pt x="5381" y="4652"/>
                    <a:pt x="5420" y="4482"/>
                    <a:pt x="5439" y="4372"/>
                  </a:cubicBezTo>
                  <a:cubicBezTo>
                    <a:pt x="5458" y="4262"/>
                    <a:pt x="5475" y="4198"/>
                    <a:pt x="5487" y="4096"/>
                  </a:cubicBezTo>
                  <a:cubicBezTo>
                    <a:pt x="5499" y="3994"/>
                    <a:pt x="5488" y="3868"/>
                    <a:pt x="5511" y="3757"/>
                  </a:cubicBezTo>
                  <a:cubicBezTo>
                    <a:pt x="5534" y="3646"/>
                    <a:pt x="5597" y="3540"/>
                    <a:pt x="5628" y="3430"/>
                  </a:cubicBezTo>
                  <a:cubicBezTo>
                    <a:pt x="5659" y="3320"/>
                    <a:pt x="5686" y="3244"/>
                    <a:pt x="5697" y="3094"/>
                  </a:cubicBezTo>
                  <a:cubicBezTo>
                    <a:pt x="5708" y="2944"/>
                    <a:pt x="5675" y="2695"/>
                    <a:pt x="5697" y="2530"/>
                  </a:cubicBezTo>
                  <a:cubicBezTo>
                    <a:pt x="5719" y="2365"/>
                    <a:pt x="5797" y="2251"/>
                    <a:pt x="5829" y="2104"/>
                  </a:cubicBezTo>
                  <a:cubicBezTo>
                    <a:pt x="5861" y="1957"/>
                    <a:pt x="5871" y="1808"/>
                    <a:pt x="5892" y="1645"/>
                  </a:cubicBezTo>
                  <a:cubicBezTo>
                    <a:pt x="5913" y="1482"/>
                    <a:pt x="5951" y="1298"/>
                    <a:pt x="5955" y="1123"/>
                  </a:cubicBezTo>
                  <a:cubicBezTo>
                    <a:pt x="5959" y="948"/>
                    <a:pt x="5934" y="738"/>
                    <a:pt x="5919" y="592"/>
                  </a:cubicBezTo>
                  <a:cubicBezTo>
                    <a:pt x="5904" y="446"/>
                    <a:pt x="5874" y="343"/>
                    <a:pt x="5862" y="244"/>
                  </a:cubicBezTo>
                  <a:cubicBezTo>
                    <a:pt x="5850" y="145"/>
                    <a:pt x="5849" y="51"/>
                    <a:pt x="5845" y="0"/>
                  </a:cubicBezTo>
                </a:path>
              </a:pathLst>
            </a:custGeom>
            <a:noFill/>
            <a:ln w="63500">
              <a:solidFill>
                <a:srgbClr val="97979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4" name="Freeform 1297"/>
            <p:cNvSpPr>
              <a:spLocks/>
            </p:cNvSpPr>
            <p:nvPr/>
          </p:nvSpPr>
          <p:spPr bwMode="auto">
            <a:xfrm>
              <a:off x="4371975" y="1657350"/>
              <a:ext cx="8043863" cy="6353175"/>
            </a:xfrm>
            <a:custGeom>
              <a:avLst/>
              <a:gdLst>
                <a:gd name="T0" fmla="*/ 0 w 5067"/>
                <a:gd name="T1" fmla="*/ 0 h 4002"/>
                <a:gd name="T2" fmla="*/ 366 w 5067"/>
                <a:gd name="T3" fmla="*/ 174 h 4002"/>
                <a:gd name="T4" fmla="*/ 666 w 5067"/>
                <a:gd name="T5" fmla="*/ 372 h 4002"/>
                <a:gd name="T6" fmla="*/ 816 w 5067"/>
                <a:gd name="T7" fmla="*/ 738 h 4002"/>
                <a:gd name="T8" fmla="*/ 954 w 5067"/>
                <a:gd name="T9" fmla="*/ 972 h 4002"/>
                <a:gd name="T10" fmla="*/ 1152 w 5067"/>
                <a:gd name="T11" fmla="*/ 1236 h 4002"/>
                <a:gd name="T12" fmla="*/ 1326 w 5067"/>
                <a:gd name="T13" fmla="*/ 1484 h 4002"/>
                <a:gd name="T14" fmla="*/ 1383 w 5067"/>
                <a:gd name="T15" fmla="*/ 1772 h 4002"/>
                <a:gd name="T16" fmla="*/ 1497 w 5067"/>
                <a:gd name="T17" fmla="*/ 1992 h 4002"/>
                <a:gd name="T18" fmla="*/ 1638 w 5067"/>
                <a:gd name="T19" fmla="*/ 2166 h 4002"/>
                <a:gd name="T20" fmla="*/ 1905 w 5067"/>
                <a:gd name="T21" fmla="*/ 2300 h 4002"/>
                <a:gd name="T22" fmla="*/ 2160 w 5067"/>
                <a:gd name="T23" fmla="*/ 2467 h 4002"/>
                <a:gd name="T24" fmla="*/ 2358 w 5067"/>
                <a:gd name="T25" fmla="*/ 2668 h 4002"/>
                <a:gd name="T26" fmla="*/ 2571 w 5067"/>
                <a:gd name="T27" fmla="*/ 2912 h 4002"/>
                <a:gd name="T28" fmla="*/ 2781 w 5067"/>
                <a:gd name="T29" fmla="*/ 2992 h 4002"/>
                <a:gd name="T30" fmla="*/ 3009 w 5067"/>
                <a:gd name="T31" fmla="*/ 3039 h 4002"/>
                <a:gd name="T32" fmla="*/ 3252 w 5067"/>
                <a:gd name="T33" fmla="*/ 3056 h 4002"/>
                <a:gd name="T34" fmla="*/ 3549 w 5067"/>
                <a:gd name="T35" fmla="*/ 3052 h 4002"/>
                <a:gd name="T36" fmla="*/ 3855 w 5067"/>
                <a:gd name="T37" fmla="*/ 3096 h 4002"/>
                <a:gd name="T38" fmla="*/ 4185 w 5067"/>
                <a:gd name="T39" fmla="*/ 3153 h 4002"/>
                <a:gd name="T40" fmla="*/ 4518 w 5067"/>
                <a:gd name="T41" fmla="*/ 3270 h 4002"/>
                <a:gd name="T42" fmla="*/ 4788 w 5067"/>
                <a:gd name="T43" fmla="*/ 3450 h 4002"/>
                <a:gd name="T44" fmla="*/ 4941 w 5067"/>
                <a:gd name="T45" fmla="*/ 3711 h 4002"/>
                <a:gd name="T46" fmla="*/ 5067 w 5067"/>
                <a:gd name="T47" fmla="*/ 4002 h 400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67"/>
                <a:gd name="T73" fmla="*/ 0 h 4002"/>
                <a:gd name="T74" fmla="*/ 5067 w 5067"/>
                <a:gd name="T75" fmla="*/ 4002 h 400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67" h="4002">
                  <a:moveTo>
                    <a:pt x="0" y="0"/>
                  </a:moveTo>
                  <a:cubicBezTo>
                    <a:pt x="61" y="29"/>
                    <a:pt x="255" y="112"/>
                    <a:pt x="366" y="174"/>
                  </a:cubicBezTo>
                  <a:cubicBezTo>
                    <a:pt x="477" y="236"/>
                    <a:pt x="591" y="278"/>
                    <a:pt x="666" y="372"/>
                  </a:cubicBezTo>
                  <a:cubicBezTo>
                    <a:pt x="741" y="466"/>
                    <a:pt x="768" y="638"/>
                    <a:pt x="816" y="738"/>
                  </a:cubicBezTo>
                  <a:cubicBezTo>
                    <a:pt x="864" y="838"/>
                    <a:pt x="898" y="889"/>
                    <a:pt x="954" y="972"/>
                  </a:cubicBezTo>
                  <a:cubicBezTo>
                    <a:pt x="1010" y="1055"/>
                    <a:pt x="1090" y="1151"/>
                    <a:pt x="1152" y="1236"/>
                  </a:cubicBezTo>
                  <a:cubicBezTo>
                    <a:pt x="1214" y="1321"/>
                    <a:pt x="1288" y="1395"/>
                    <a:pt x="1326" y="1484"/>
                  </a:cubicBezTo>
                  <a:cubicBezTo>
                    <a:pt x="1364" y="1573"/>
                    <a:pt x="1354" y="1687"/>
                    <a:pt x="1383" y="1772"/>
                  </a:cubicBezTo>
                  <a:cubicBezTo>
                    <a:pt x="1412" y="1856"/>
                    <a:pt x="1454" y="1927"/>
                    <a:pt x="1497" y="1992"/>
                  </a:cubicBezTo>
                  <a:cubicBezTo>
                    <a:pt x="1540" y="2058"/>
                    <a:pt x="1570" y="2115"/>
                    <a:pt x="1638" y="2166"/>
                  </a:cubicBezTo>
                  <a:cubicBezTo>
                    <a:pt x="1706" y="2218"/>
                    <a:pt x="1818" y="2250"/>
                    <a:pt x="1905" y="2300"/>
                  </a:cubicBezTo>
                  <a:cubicBezTo>
                    <a:pt x="1992" y="2350"/>
                    <a:pt x="2085" y="2406"/>
                    <a:pt x="2160" y="2467"/>
                  </a:cubicBezTo>
                  <a:cubicBezTo>
                    <a:pt x="2235" y="2529"/>
                    <a:pt x="2290" y="2594"/>
                    <a:pt x="2358" y="2668"/>
                  </a:cubicBezTo>
                  <a:cubicBezTo>
                    <a:pt x="2426" y="2741"/>
                    <a:pt x="2501" y="2858"/>
                    <a:pt x="2571" y="2912"/>
                  </a:cubicBezTo>
                  <a:cubicBezTo>
                    <a:pt x="2641" y="2965"/>
                    <a:pt x="2708" y="2971"/>
                    <a:pt x="2781" y="2992"/>
                  </a:cubicBezTo>
                  <a:cubicBezTo>
                    <a:pt x="2854" y="3013"/>
                    <a:pt x="2931" y="3029"/>
                    <a:pt x="3009" y="3039"/>
                  </a:cubicBezTo>
                  <a:cubicBezTo>
                    <a:pt x="3087" y="3049"/>
                    <a:pt x="3162" y="3054"/>
                    <a:pt x="3252" y="3056"/>
                  </a:cubicBezTo>
                  <a:cubicBezTo>
                    <a:pt x="3342" y="3058"/>
                    <a:pt x="3449" y="3046"/>
                    <a:pt x="3549" y="3052"/>
                  </a:cubicBezTo>
                  <a:cubicBezTo>
                    <a:pt x="3649" y="3059"/>
                    <a:pt x="3749" y="3079"/>
                    <a:pt x="3855" y="3096"/>
                  </a:cubicBezTo>
                  <a:cubicBezTo>
                    <a:pt x="3961" y="3113"/>
                    <a:pt x="4075" y="3124"/>
                    <a:pt x="4185" y="3153"/>
                  </a:cubicBezTo>
                  <a:cubicBezTo>
                    <a:pt x="4295" y="3182"/>
                    <a:pt x="4418" y="3221"/>
                    <a:pt x="4518" y="3270"/>
                  </a:cubicBezTo>
                  <a:cubicBezTo>
                    <a:pt x="4618" y="3319"/>
                    <a:pt x="4718" y="3377"/>
                    <a:pt x="4788" y="3450"/>
                  </a:cubicBezTo>
                  <a:cubicBezTo>
                    <a:pt x="4858" y="3524"/>
                    <a:pt x="4894" y="3619"/>
                    <a:pt x="4941" y="3711"/>
                  </a:cubicBezTo>
                  <a:cubicBezTo>
                    <a:pt x="4988" y="3804"/>
                    <a:pt x="5041" y="3942"/>
                    <a:pt x="5067" y="4002"/>
                  </a:cubicBezTo>
                </a:path>
              </a:pathLst>
            </a:custGeom>
            <a:noFill/>
            <a:ln w="63500">
              <a:solidFill>
                <a:srgbClr val="97979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5" name="Freeform 1298"/>
            <p:cNvSpPr>
              <a:spLocks/>
            </p:cNvSpPr>
            <p:nvPr/>
          </p:nvSpPr>
          <p:spPr bwMode="auto">
            <a:xfrm>
              <a:off x="11220450" y="14646275"/>
              <a:ext cx="9013825" cy="4116388"/>
            </a:xfrm>
            <a:custGeom>
              <a:avLst/>
              <a:gdLst>
                <a:gd name="T0" fmla="*/ 0 w 5678"/>
                <a:gd name="T1" fmla="*/ 66 h 2327"/>
                <a:gd name="T2" fmla="*/ 198 w 5678"/>
                <a:gd name="T3" fmla="*/ 66 h 2327"/>
                <a:gd name="T4" fmla="*/ 495 w 5678"/>
                <a:gd name="T5" fmla="*/ 39 h 2327"/>
                <a:gd name="T6" fmla="*/ 777 w 5678"/>
                <a:gd name="T7" fmla="*/ 6 h 2327"/>
                <a:gd name="T8" fmla="*/ 1107 w 5678"/>
                <a:gd name="T9" fmla="*/ 3 h 2327"/>
                <a:gd name="T10" fmla="*/ 1350 w 5678"/>
                <a:gd name="T11" fmla="*/ 21 h 2327"/>
                <a:gd name="T12" fmla="*/ 1563 w 5678"/>
                <a:gd name="T13" fmla="*/ 48 h 2327"/>
                <a:gd name="T14" fmla="*/ 1761 w 5678"/>
                <a:gd name="T15" fmla="*/ 69 h 2327"/>
                <a:gd name="T16" fmla="*/ 1956 w 5678"/>
                <a:gd name="T17" fmla="*/ 60 h 2327"/>
                <a:gd name="T18" fmla="*/ 2199 w 5678"/>
                <a:gd name="T19" fmla="*/ 33 h 2327"/>
                <a:gd name="T20" fmla="*/ 2403 w 5678"/>
                <a:gd name="T21" fmla="*/ 12 h 2327"/>
                <a:gd name="T22" fmla="*/ 2619 w 5678"/>
                <a:gd name="T23" fmla="*/ 15 h 2327"/>
                <a:gd name="T24" fmla="*/ 2835 w 5678"/>
                <a:gd name="T25" fmla="*/ 84 h 2327"/>
                <a:gd name="T26" fmla="*/ 3054 w 5678"/>
                <a:gd name="T27" fmla="*/ 105 h 2327"/>
                <a:gd name="T28" fmla="*/ 3315 w 5678"/>
                <a:gd name="T29" fmla="*/ 135 h 2327"/>
                <a:gd name="T30" fmla="*/ 3537 w 5678"/>
                <a:gd name="T31" fmla="*/ 180 h 2327"/>
                <a:gd name="T32" fmla="*/ 3783 w 5678"/>
                <a:gd name="T33" fmla="*/ 267 h 2327"/>
                <a:gd name="T34" fmla="*/ 4062 w 5678"/>
                <a:gd name="T35" fmla="*/ 504 h 2327"/>
                <a:gd name="T36" fmla="*/ 4365 w 5678"/>
                <a:gd name="T37" fmla="*/ 768 h 2327"/>
                <a:gd name="T38" fmla="*/ 4614 w 5678"/>
                <a:gd name="T39" fmla="*/ 1047 h 2327"/>
                <a:gd name="T40" fmla="*/ 4773 w 5678"/>
                <a:gd name="T41" fmla="*/ 1281 h 2327"/>
                <a:gd name="T42" fmla="*/ 4944 w 5678"/>
                <a:gd name="T43" fmla="*/ 1494 h 2327"/>
                <a:gd name="T44" fmla="*/ 5202 w 5678"/>
                <a:gd name="T45" fmla="*/ 1725 h 2327"/>
                <a:gd name="T46" fmla="*/ 5520 w 5678"/>
                <a:gd name="T47" fmla="*/ 2025 h 2327"/>
                <a:gd name="T48" fmla="*/ 5678 w 5678"/>
                <a:gd name="T49" fmla="*/ 2327 h 232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78"/>
                <a:gd name="T76" fmla="*/ 0 h 2327"/>
                <a:gd name="T77" fmla="*/ 5678 w 5678"/>
                <a:gd name="T78" fmla="*/ 2327 h 232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78" h="2327">
                  <a:moveTo>
                    <a:pt x="0" y="66"/>
                  </a:moveTo>
                  <a:cubicBezTo>
                    <a:pt x="33" y="66"/>
                    <a:pt x="116" y="70"/>
                    <a:pt x="198" y="66"/>
                  </a:cubicBezTo>
                  <a:cubicBezTo>
                    <a:pt x="280" y="62"/>
                    <a:pt x="399" y="49"/>
                    <a:pt x="495" y="39"/>
                  </a:cubicBezTo>
                  <a:cubicBezTo>
                    <a:pt x="591" y="29"/>
                    <a:pt x="675" y="12"/>
                    <a:pt x="777" y="6"/>
                  </a:cubicBezTo>
                  <a:cubicBezTo>
                    <a:pt x="879" y="0"/>
                    <a:pt x="1012" y="1"/>
                    <a:pt x="1107" y="3"/>
                  </a:cubicBezTo>
                  <a:cubicBezTo>
                    <a:pt x="1202" y="5"/>
                    <a:pt x="1274" y="13"/>
                    <a:pt x="1350" y="21"/>
                  </a:cubicBezTo>
                  <a:cubicBezTo>
                    <a:pt x="1426" y="29"/>
                    <a:pt x="1494" y="40"/>
                    <a:pt x="1563" y="48"/>
                  </a:cubicBezTo>
                  <a:cubicBezTo>
                    <a:pt x="1632" y="56"/>
                    <a:pt x="1696" y="67"/>
                    <a:pt x="1761" y="69"/>
                  </a:cubicBezTo>
                  <a:cubicBezTo>
                    <a:pt x="1826" y="71"/>
                    <a:pt x="1883" y="66"/>
                    <a:pt x="1956" y="60"/>
                  </a:cubicBezTo>
                  <a:cubicBezTo>
                    <a:pt x="2029" y="54"/>
                    <a:pt x="2125" y="41"/>
                    <a:pt x="2199" y="33"/>
                  </a:cubicBezTo>
                  <a:cubicBezTo>
                    <a:pt x="2273" y="25"/>
                    <a:pt x="2333" y="15"/>
                    <a:pt x="2403" y="12"/>
                  </a:cubicBezTo>
                  <a:cubicBezTo>
                    <a:pt x="2473" y="9"/>
                    <a:pt x="2547" y="3"/>
                    <a:pt x="2619" y="15"/>
                  </a:cubicBezTo>
                  <a:cubicBezTo>
                    <a:pt x="2691" y="27"/>
                    <a:pt x="2763" y="69"/>
                    <a:pt x="2835" y="84"/>
                  </a:cubicBezTo>
                  <a:cubicBezTo>
                    <a:pt x="2907" y="99"/>
                    <a:pt x="2974" y="97"/>
                    <a:pt x="3054" y="105"/>
                  </a:cubicBezTo>
                  <a:cubicBezTo>
                    <a:pt x="3134" y="113"/>
                    <a:pt x="3234" y="123"/>
                    <a:pt x="3315" y="135"/>
                  </a:cubicBezTo>
                  <a:cubicBezTo>
                    <a:pt x="3396" y="147"/>
                    <a:pt x="3459" y="158"/>
                    <a:pt x="3537" y="180"/>
                  </a:cubicBezTo>
                  <a:cubicBezTo>
                    <a:pt x="3615" y="202"/>
                    <a:pt x="3696" y="213"/>
                    <a:pt x="3783" y="267"/>
                  </a:cubicBezTo>
                  <a:cubicBezTo>
                    <a:pt x="3870" y="321"/>
                    <a:pt x="3965" y="421"/>
                    <a:pt x="4062" y="504"/>
                  </a:cubicBezTo>
                  <a:cubicBezTo>
                    <a:pt x="4159" y="587"/>
                    <a:pt x="4273" y="678"/>
                    <a:pt x="4365" y="768"/>
                  </a:cubicBezTo>
                  <a:cubicBezTo>
                    <a:pt x="4457" y="858"/>
                    <a:pt x="4546" y="962"/>
                    <a:pt x="4614" y="1047"/>
                  </a:cubicBezTo>
                  <a:cubicBezTo>
                    <a:pt x="4682" y="1132"/>
                    <a:pt x="4718" y="1206"/>
                    <a:pt x="4773" y="1281"/>
                  </a:cubicBezTo>
                  <a:cubicBezTo>
                    <a:pt x="4828" y="1356"/>
                    <a:pt x="4873" y="1420"/>
                    <a:pt x="4944" y="1494"/>
                  </a:cubicBezTo>
                  <a:cubicBezTo>
                    <a:pt x="5015" y="1568"/>
                    <a:pt x="5106" y="1637"/>
                    <a:pt x="5202" y="1725"/>
                  </a:cubicBezTo>
                  <a:cubicBezTo>
                    <a:pt x="5298" y="1813"/>
                    <a:pt x="5441" y="1925"/>
                    <a:pt x="5520" y="2025"/>
                  </a:cubicBezTo>
                  <a:cubicBezTo>
                    <a:pt x="5599" y="2125"/>
                    <a:pt x="5645" y="2264"/>
                    <a:pt x="5678" y="2327"/>
                  </a:cubicBezTo>
                </a:path>
              </a:pathLst>
            </a:custGeom>
            <a:noFill/>
            <a:ln w="63500">
              <a:solidFill>
                <a:srgbClr val="97979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6" name="Freeform 1299"/>
            <p:cNvSpPr>
              <a:spLocks/>
            </p:cNvSpPr>
            <p:nvPr/>
          </p:nvSpPr>
          <p:spPr bwMode="auto">
            <a:xfrm>
              <a:off x="14978063" y="6407150"/>
              <a:ext cx="2432050" cy="8689975"/>
            </a:xfrm>
            <a:custGeom>
              <a:avLst/>
              <a:gdLst>
                <a:gd name="T0" fmla="*/ 189 w 1532"/>
                <a:gd name="T1" fmla="*/ 0 h 4911"/>
                <a:gd name="T2" fmla="*/ 93 w 1532"/>
                <a:gd name="T3" fmla="*/ 180 h 4911"/>
                <a:gd name="T4" fmla="*/ 48 w 1532"/>
                <a:gd name="T5" fmla="*/ 354 h 4911"/>
                <a:gd name="T6" fmla="*/ 6 w 1532"/>
                <a:gd name="T7" fmla="*/ 549 h 4911"/>
                <a:gd name="T8" fmla="*/ 84 w 1532"/>
                <a:gd name="T9" fmla="*/ 729 h 4911"/>
                <a:gd name="T10" fmla="*/ 162 w 1532"/>
                <a:gd name="T11" fmla="*/ 909 h 4911"/>
                <a:gd name="T12" fmla="*/ 272 w 1532"/>
                <a:gd name="T13" fmla="*/ 1132 h 4911"/>
                <a:gd name="T14" fmla="*/ 438 w 1532"/>
                <a:gd name="T15" fmla="*/ 1359 h 4911"/>
                <a:gd name="T16" fmla="*/ 612 w 1532"/>
                <a:gd name="T17" fmla="*/ 1590 h 4911"/>
                <a:gd name="T18" fmla="*/ 810 w 1532"/>
                <a:gd name="T19" fmla="*/ 1794 h 4911"/>
                <a:gd name="T20" fmla="*/ 996 w 1532"/>
                <a:gd name="T21" fmla="*/ 1977 h 4911"/>
                <a:gd name="T22" fmla="*/ 1119 w 1532"/>
                <a:gd name="T23" fmla="*/ 2127 h 4911"/>
                <a:gd name="T24" fmla="*/ 1218 w 1532"/>
                <a:gd name="T25" fmla="*/ 2268 h 4911"/>
                <a:gd name="T26" fmla="*/ 1281 w 1532"/>
                <a:gd name="T27" fmla="*/ 2400 h 4911"/>
                <a:gd name="T28" fmla="*/ 1284 w 1532"/>
                <a:gd name="T29" fmla="*/ 2541 h 4911"/>
                <a:gd name="T30" fmla="*/ 1287 w 1532"/>
                <a:gd name="T31" fmla="*/ 2754 h 4911"/>
                <a:gd name="T32" fmla="*/ 1359 w 1532"/>
                <a:gd name="T33" fmla="*/ 2997 h 4911"/>
                <a:gd name="T34" fmla="*/ 1455 w 1532"/>
                <a:gd name="T35" fmla="*/ 3273 h 4911"/>
                <a:gd name="T36" fmla="*/ 1524 w 1532"/>
                <a:gd name="T37" fmla="*/ 3441 h 4911"/>
                <a:gd name="T38" fmla="*/ 1503 w 1532"/>
                <a:gd name="T39" fmla="*/ 3573 h 4911"/>
                <a:gd name="T40" fmla="*/ 1467 w 1532"/>
                <a:gd name="T41" fmla="*/ 3708 h 4911"/>
                <a:gd name="T42" fmla="*/ 1410 w 1532"/>
                <a:gd name="T43" fmla="*/ 3858 h 4911"/>
                <a:gd name="T44" fmla="*/ 1314 w 1532"/>
                <a:gd name="T45" fmla="*/ 4023 h 4911"/>
                <a:gd name="T46" fmla="*/ 1248 w 1532"/>
                <a:gd name="T47" fmla="*/ 4194 h 4911"/>
                <a:gd name="T48" fmla="*/ 1248 w 1532"/>
                <a:gd name="T49" fmla="*/ 4410 h 4911"/>
                <a:gd name="T50" fmla="*/ 1323 w 1532"/>
                <a:gd name="T51" fmla="*/ 4656 h 4911"/>
                <a:gd name="T52" fmla="*/ 1401 w 1532"/>
                <a:gd name="T53" fmla="*/ 4911 h 491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2"/>
                <a:gd name="T82" fmla="*/ 0 h 4911"/>
                <a:gd name="T83" fmla="*/ 1532 w 1532"/>
                <a:gd name="T84" fmla="*/ 4911 h 491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2" h="4911">
                  <a:moveTo>
                    <a:pt x="189" y="0"/>
                  </a:moveTo>
                  <a:cubicBezTo>
                    <a:pt x="173" y="30"/>
                    <a:pt x="117" y="121"/>
                    <a:pt x="93" y="180"/>
                  </a:cubicBezTo>
                  <a:cubicBezTo>
                    <a:pt x="69" y="239"/>
                    <a:pt x="62" y="293"/>
                    <a:pt x="48" y="354"/>
                  </a:cubicBezTo>
                  <a:cubicBezTo>
                    <a:pt x="34" y="415"/>
                    <a:pt x="0" y="487"/>
                    <a:pt x="6" y="549"/>
                  </a:cubicBezTo>
                  <a:cubicBezTo>
                    <a:pt x="12" y="611"/>
                    <a:pt x="58" y="669"/>
                    <a:pt x="84" y="729"/>
                  </a:cubicBezTo>
                  <a:cubicBezTo>
                    <a:pt x="110" y="789"/>
                    <a:pt x="131" y="842"/>
                    <a:pt x="162" y="909"/>
                  </a:cubicBezTo>
                  <a:cubicBezTo>
                    <a:pt x="193" y="976"/>
                    <a:pt x="226" y="1057"/>
                    <a:pt x="272" y="1132"/>
                  </a:cubicBezTo>
                  <a:cubicBezTo>
                    <a:pt x="318" y="1207"/>
                    <a:pt x="381" y="1283"/>
                    <a:pt x="438" y="1359"/>
                  </a:cubicBezTo>
                  <a:cubicBezTo>
                    <a:pt x="495" y="1435"/>
                    <a:pt x="550" y="1518"/>
                    <a:pt x="612" y="1590"/>
                  </a:cubicBezTo>
                  <a:cubicBezTo>
                    <a:pt x="674" y="1662"/>
                    <a:pt x="746" y="1729"/>
                    <a:pt x="810" y="1794"/>
                  </a:cubicBezTo>
                  <a:cubicBezTo>
                    <a:pt x="874" y="1859"/>
                    <a:pt x="945" y="1922"/>
                    <a:pt x="996" y="1977"/>
                  </a:cubicBezTo>
                  <a:cubicBezTo>
                    <a:pt x="1047" y="2032"/>
                    <a:pt x="1082" y="2078"/>
                    <a:pt x="1119" y="2127"/>
                  </a:cubicBezTo>
                  <a:cubicBezTo>
                    <a:pt x="1156" y="2176"/>
                    <a:pt x="1191" y="2223"/>
                    <a:pt x="1218" y="2268"/>
                  </a:cubicBezTo>
                  <a:cubicBezTo>
                    <a:pt x="1245" y="2313"/>
                    <a:pt x="1270" y="2355"/>
                    <a:pt x="1281" y="2400"/>
                  </a:cubicBezTo>
                  <a:cubicBezTo>
                    <a:pt x="1292" y="2445"/>
                    <a:pt x="1283" y="2482"/>
                    <a:pt x="1284" y="2541"/>
                  </a:cubicBezTo>
                  <a:cubicBezTo>
                    <a:pt x="1285" y="2600"/>
                    <a:pt x="1275" y="2678"/>
                    <a:pt x="1287" y="2754"/>
                  </a:cubicBezTo>
                  <a:cubicBezTo>
                    <a:pt x="1299" y="2830"/>
                    <a:pt x="1331" y="2911"/>
                    <a:pt x="1359" y="2997"/>
                  </a:cubicBezTo>
                  <a:cubicBezTo>
                    <a:pt x="1387" y="3083"/>
                    <a:pt x="1427" y="3199"/>
                    <a:pt x="1455" y="3273"/>
                  </a:cubicBezTo>
                  <a:cubicBezTo>
                    <a:pt x="1483" y="3347"/>
                    <a:pt x="1516" y="3391"/>
                    <a:pt x="1524" y="3441"/>
                  </a:cubicBezTo>
                  <a:cubicBezTo>
                    <a:pt x="1532" y="3491"/>
                    <a:pt x="1512" y="3529"/>
                    <a:pt x="1503" y="3573"/>
                  </a:cubicBezTo>
                  <a:cubicBezTo>
                    <a:pt x="1494" y="3617"/>
                    <a:pt x="1482" y="3661"/>
                    <a:pt x="1467" y="3708"/>
                  </a:cubicBezTo>
                  <a:cubicBezTo>
                    <a:pt x="1452" y="3755"/>
                    <a:pt x="1435" y="3806"/>
                    <a:pt x="1410" y="3858"/>
                  </a:cubicBezTo>
                  <a:cubicBezTo>
                    <a:pt x="1385" y="3910"/>
                    <a:pt x="1341" y="3967"/>
                    <a:pt x="1314" y="4023"/>
                  </a:cubicBezTo>
                  <a:cubicBezTo>
                    <a:pt x="1287" y="4079"/>
                    <a:pt x="1259" y="4130"/>
                    <a:pt x="1248" y="4194"/>
                  </a:cubicBezTo>
                  <a:cubicBezTo>
                    <a:pt x="1237" y="4258"/>
                    <a:pt x="1235" y="4333"/>
                    <a:pt x="1248" y="4410"/>
                  </a:cubicBezTo>
                  <a:cubicBezTo>
                    <a:pt x="1261" y="4487"/>
                    <a:pt x="1298" y="4573"/>
                    <a:pt x="1323" y="4656"/>
                  </a:cubicBezTo>
                  <a:cubicBezTo>
                    <a:pt x="1348" y="4739"/>
                    <a:pt x="1385" y="4858"/>
                    <a:pt x="1401" y="4911"/>
                  </a:cubicBezTo>
                </a:path>
              </a:pathLst>
            </a:custGeom>
            <a:noFill/>
            <a:ln w="63500">
              <a:solidFill>
                <a:srgbClr val="97979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7" name="Freeform 1302"/>
            <p:cNvSpPr>
              <a:spLocks/>
            </p:cNvSpPr>
            <p:nvPr/>
          </p:nvSpPr>
          <p:spPr bwMode="auto">
            <a:xfrm>
              <a:off x="12239625" y="2428875"/>
              <a:ext cx="2330450" cy="15884525"/>
            </a:xfrm>
            <a:custGeom>
              <a:avLst/>
              <a:gdLst>
                <a:gd name="T0" fmla="*/ 1135 w 1468"/>
                <a:gd name="T1" fmla="*/ 0 h 8977"/>
                <a:gd name="T2" fmla="*/ 1239 w 1468"/>
                <a:gd name="T3" fmla="*/ 172 h 8977"/>
                <a:gd name="T4" fmla="*/ 1271 w 1468"/>
                <a:gd name="T5" fmla="*/ 318 h 8977"/>
                <a:gd name="T6" fmla="*/ 1271 w 1468"/>
                <a:gd name="T7" fmla="*/ 454 h 8977"/>
                <a:gd name="T8" fmla="*/ 1437 w 1468"/>
                <a:gd name="T9" fmla="*/ 664 h 8977"/>
                <a:gd name="T10" fmla="*/ 1458 w 1468"/>
                <a:gd name="T11" fmla="*/ 952 h 8977"/>
                <a:gd name="T12" fmla="*/ 1413 w 1468"/>
                <a:gd name="T13" fmla="*/ 1051 h 8977"/>
                <a:gd name="T14" fmla="*/ 1226 w 1468"/>
                <a:gd name="T15" fmla="*/ 1089 h 8977"/>
                <a:gd name="T16" fmla="*/ 1167 w 1468"/>
                <a:gd name="T17" fmla="*/ 1150 h 8977"/>
                <a:gd name="T18" fmla="*/ 1221 w 1468"/>
                <a:gd name="T19" fmla="*/ 1318 h 8977"/>
                <a:gd name="T20" fmla="*/ 1248 w 1468"/>
                <a:gd name="T21" fmla="*/ 1576 h 8977"/>
                <a:gd name="T22" fmla="*/ 1080 w 1468"/>
                <a:gd name="T23" fmla="*/ 1750 h 8977"/>
                <a:gd name="T24" fmla="*/ 1065 w 1468"/>
                <a:gd name="T25" fmla="*/ 1978 h 8977"/>
                <a:gd name="T26" fmla="*/ 1104 w 1468"/>
                <a:gd name="T27" fmla="*/ 2080 h 8977"/>
                <a:gd name="T28" fmla="*/ 1181 w 1468"/>
                <a:gd name="T29" fmla="*/ 2132 h 8977"/>
                <a:gd name="T30" fmla="*/ 1284 w 1468"/>
                <a:gd name="T31" fmla="*/ 2251 h 8977"/>
                <a:gd name="T32" fmla="*/ 1293 w 1468"/>
                <a:gd name="T33" fmla="*/ 2530 h 8977"/>
                <a:gd name="T34" fmla="*/ 1308 w 1468"/>
                <a:gd name="T35" fmla="*/ 2740 h 8977"/>
                <a:gd name="T36" fmla="*/ 1287 w 1468"/>
                <a:gd name="T37" fmla="*/ 2953 h 8977"/>
                <a:gd name="T38" fmla="*/ 1215 w 1468"/>
                <a:gd name="T39" fmla="*/ 3052 h 8977"/>
                <a:gd name="T40" fmla="*/ 1090 w 1468"/>
                <a:gd name="T41" fmla="*/ 3130 h 8977"/>
                <a:gd name="T42" fmla="*/ 960 w 1468"/>
                <a:gd name="T43" fmla="*/ 3232 h 8977"/>
                <a:gd name="T44" fmla="*/ 908 w 1468"/>
                <a:gd name="T45" fmla="*/ 3357 h 8977"/>
                <a:gd name="T46" fmla="*/ 888 w 1468"/>
                <a:gd name="T47" fmla="*/ 3538 h 8977"/>
                <a:gd name="T48" fmla="*/ 984 w 1468"/>
                <a:gd name="T49" fmla="*/ 3700 h 8977"/>
                <a:gd name="T50" fmla="*/ 1140 w 1468"/>
                <a:gd name="T51" fmla="*/ 3775 h 8977"/>
                <a:gd name="T52" fmla="*/ 1271 w 1468"/>
                <a:gd name="T53" fmla="*/ 3856 h 8977"/>
                <a:gd name="T54" fmla="*/ 1290 w 1468"/>
                <a:gd name="T55" fmla="*/ 4057 h 8977"/>
                <a:gd name="T56" fmla="*/ 1290 w 1468"/>
                <a:gd name="T57" fmla="*/ 4291 h 8977"/>
                <a:gd name="T58" fmla="*/ 1245 w 1468"/>
                <a:gd name="T59" fmla="*/ 4471 h 8977"/>
                <a:gd name="T60" fmla="*/ 1149 w 1468"/>
                <a:gd name="T61" fmla="*/ 4522 h 8977"/>
                <a:gd name="T62" fmla="*/ 918 w 1468"/>
                <a:gd name="T63" fmla="*/ 4546 h 8977"/>
                <a:gd name="T64" fmla="*/ 885 w 1468"/>
                <a:gd name="T65" fmla="*/ 4624 h 8977"/>
                <a:gd name="T66" fmla="*/ 936 w 1468"/>
                <a:gd name="T67" fmla="*/ 4765 h 8977"/>
                <a:gd name="T68" fmla="*/ 1098 w 1468"/>
                <a:gd name="T69" fmla="*/ 4999 h 8977"/>
                <a:gd name="T70" fmla="*/ 1137 w 1468"/>
                <a:gd name="T71" fmla="*/ 5281 h 8977"/>
                <a:gd name="T72" fmla="*/ 1059 w 1468"/>
                <a:gd name="T73" fmla="*/ 5467 h 8977"/>
                <a:gd name="T74" fmla="*/ 1044 w 1468"/>
                <a:gd name="T75" fmla="*/ 5580 h 8977"/>
                <a:gd name="T76" fmla="*/ 1119 w 1468"/>
                <a:gd name="T77" fmla="*/ 5755 h 8977"/>
                <a:gd name="T78" fmla="*/ 1158 w 1468"/>
                <a:gd name="T79" fmla="*/ 5863 h 8977"/>
                <a:gd name="T80" fmla="*/ 1119 w 1468"/>
                <a:gd name="T81" fmla="*/ 5986 h 8977"/>
                <a:gd name="T82" fmla="*/ 1101 w 1468"/>
                <a:gd name="T83" fmla="*/ 6094 h 8977"/>
                <a:gd name="T84" fmla="*/ 1119 w 1468"/>
                <a:gd name="T85" fmla="*/ 6175 h 8977"/>
                <a:gd name="T86" fmla="*/ 1149 w 1468"/>
                <a:gd name="T87" fmla="*/ 6304 h 8977"/>
                <a:gd name="T88" fmla="*/ 1131 w 1468"/>
                <a:gd name="T89" fmla="*/ 6466 h 8977"/>
                <a:gd name="T90" fmla="*/ 1116 w 1468"/>
                <a:gd name="T91" fmla="*/ 6634 h 8977"/>
                <a:gd name="T92" fmla="*/ 1122 w 1468"/>
                <a:gd name="T93" fmla="*/ 6856 h 8977"/>
                <a:gd name="T94" fmla="*/ 1002 w 1468"/>
                <a:gd name="T95" fmla="*/ 7111 h 8977"/>
                <a:gd name="T96" fmla="*/ 903 w 1468"/>
                <a:gd name="T97" fmla="*/ 7222 h 8977"/>
                <a:gd name="T98" fmla="*/ 798 w 1468"/>
                <a:gd name="T99" fmla="*/ 7405 h 8977"/>
                <a:gd name="T100" fmla="*/ 567 w 1468"/>
                <a:gd name="T101" fmla="*/ 7453 h 8977"/>
                <a:gd name="T102" fmla="*/ 456 w 1468"/>
                <a:gd name="T103" fmla="*/ 7600 h 8977"/>
                <a:gd name="T104" fmla="*/ 417 w 1468"/>
                <a:gd name="T105" fmla="*/ 7771 h 8977"/>
                <a:gd name="T106" fmla="*/ 249 w 1468"/>
                <a:gd name="T107" fmla="*/ 7834 h 8977"/>
                <a:gd name="T108" fmla="*/ 117 w 1468"/>
                <a:gd name="T109" fmla="*/ 7867 h 8977"/>
                <a:gd name="T110" fmla="*/ 99 w 1468"/>
                <a:gd name="T111" fmla="*/ 8005 h 8977"/>
                <a:gd name="T112" fmla="*/ 84 w 1468"/>
                <a:gd name="T113" fmla="*/ 8128 h 8977"/>
                <a:gd name="T114" fmla="*/ 63 w 1468"/>
                <a:gd name="T115" fmla="*/ 8329 h 8977"/>
                <a:gd name="T116" fmla="*/ 96 w 1468"/>
                <a:gd name="T117" fmla="*/ 8524 h 8977"/>
                <a:gd name="T118" fmla="*/ 120 w 1468"/>
                <a:gd name="T119" fmla="*/ 8728 h 8977"/>
                <a:gd name="T120" fmla="*/ 36 w 1468"/>
                <a:gd name="T121" fmla="*/ 8833 h 8977"/>
                <a:gd name="T122" fmla="*/ 0 w 1468"/>
                <a:gd name="T123" fmla="*/ 8977 h 897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68"/>
                <a:gd name="T187" fmla="*/ 0 h 8977"/>
                <a:gd name="T188" fmla="*/ 1468 w 1468"/>
                <a:gd name="T189" fmla="*/ 8977 h 897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68" h="8977">
                  <a:moveTo>
                    <a:pt x="1135" y="0"/>
                  </a:moveTo>
                  <a:cubicBezTo>
                    <a:pt x="1152" y="29"/>
                    <a:pt x="1216" y="119"/>
                    <a:pt x="1239" y="172"/>
                  </a:cubicBezTo>
                  <a:cubicBezTo>
                    <a:pt x="1262" y="225"/>
                    <a:pt x="1266" y="271"/>
                    <a:pt x="1271" y="318"/>
                  </a:cubicBezTo>
                  <a:cubicBezTo>
                    <a:pt x="1276" y="365"/>
                    <a:pt x="1243" y="396"/>
                    <a:pt x="1271" y="454"/>
                  </a:cubicBezTo>
                  <a:cubicBezTo>
                    <a:pt x="1299" y="512"/>
                    <a:pt x="1406" y="581"/>
                    <a:pt x="1437" y="664"/>
                  </a:cubicBezTo>
                  <a:cubicBezTo>
                    <a:pt x="1468" y="747"/>
                    <a:pt x="1462" y="888"/>
                    <a:pt x="1458" y="952"/>
                  </a:cubicBezTo>
                  <a:cubicBezTo>
                    <a:pt x="1454" y="1016"/>
                    <a:pt x="1452" y="1028"/>
                    <a:pt x="1413" y="1051"/>
                  </a:cubicBezTo>
                  <a:cubicBezTo>
                    <a:pt x="1374" y="1074"/>
                    <a:pt x="1267" y="1072"/>
                    <a:pt x="1226" y="1089"/>
                  </a:cubicBezTo>
                  <a:cubicBezTo>
                    <a:pt x="1185" y="1106"/>
                    <a:pt x="1168" y="1112"/>
                    <a:pt x="1167" y="1150"/>
                  </a:cubicBezTo>
                  <a:cubicBezTo>
                    <a:pt x="1166" y="1188"/>
                    <a:pt x="1208" y="1247"/>
                    <a:pt x="1221" y="1318"/>
                  </a:cubicBezTo>
                  <a:cubicBezTo>
                    <a:pt x="1234" y="1389"/>
                    <a:pt x="1272" y="1504"/>
                    <a:pt x="1248" y="1576"/>
                  </a:cubicBezTo>
                  <a:cubicBezTo>
                    <a:pt x="1224" y="1648"/>
                    <a:pt x="1110" y="1683"/>
                    <a:pt x="1080" y="1750"/>
                  </a:cubicBezTo>
                  <a:cubicBezTo>
                    <a:pt x="1050" y="1817"/>
                    <a:pt x="1061" y="1923"/>
                    <a:pt x="1065" y="1978"/>
                  </a:cubicBezTo>
                  <a:cubicBezTo>
                    <a:pt x="1069" y="2033"/>
                    <a:pt x="1085" y="2054"/>
                    <a:pt x="1104" y="2080"/>
                  </a:cubicBezTo>
                  <a:cubicBezTo>
                    <a:pt x="1123" y="2106"/>
                    <a:pt x="1151" y="2104"/>
                    <a:pt x="1181" y="2132"/>
                  </a:cubicBezTo>
                  <a:cubicBezTo>
                    <a:pt x="1211" y="2160"/>
                    <a:pt x="1265" y="2185"/>
                    <a:pt x="1284" y="2251"/>
                  </a:cubicBezTo>
                  <a:cubicBezTo>
                    <a:pt x="1303" y="2317"/>
                    <a:pt x="1289" y="2449"/>
                    <a:pt x="1293" y="2530"/>
                  </a:cubicBezTo>
                  <a:cubicBezTo>
                    <a:pt x="1297" y="2611"/>
                    <a:pt x="1309" y="2670"/>
                    <a:pt x="1308" y="2740"/>
                  </a:cubicBezTo>
                  <a:cubicBezTo>
                    <a:pt x="1307" y="2810"/>
                    <a:pt x="1302" y="2901"/>
                    <a:pt x="1287" y="2953"/>
                  </a:cubicBezTo>
                  <a:cubicBezTo>
                    <a:pt x="1272" y="3005"/>
                    <a:pt x="1248" y="3023"/>
                    <a:pt x="1215" y="3052"/>
                  </a:cubicBezTo>
                  <a:cubicBezTo>
                    <a:pt x="1182" y="3081"/>
                    <a:pt x="1132" y="3100"/>
                    <a:pt x="1090" y="3130"/>
                  </a:cubicBezTo>
                  <a:cubicBezTo>
                    <a:pt x="1048" y="3160"/>
                    <a:pt x="990" y="3194"/>
                    <a:pt x="960" y="3232"/>
                  </a:cubicBezTo>
                  <a:cubicBezTo>
                    <a:pt x="930" y="3270"/>
                    <a:pt x="920" y="3306"/>
                    <a:pt x="908" y="3357"/>
                  </a:cubicBezTo>
                  <a:cubicBezTo>
                    <a:pt x="896" y="3408"/>
                    <a:pt x="875" y="3481"/>
                    <a:pt x="888" y="3538"/>
                  </a:cubicBezTo>
                  <a:cubicBezTo>
                    <a:pt x="901" y="3595"/>
                    <a:pt x="942" y="3661"/>
                    <a:pt x="984" y="3700"/>
                  </a:cubicBezTo>
                  <a:cubicBezTo>
                    <a:pt x="1026" y="3739"/>
                    <a:pt x="1092" y="3749"/>
                    <a:pt x="1140" y="3775"/>
                  </a:cubicBezTo>
                  <a:cubicBezTo>
                    <a:pt x="1188" y="3801"/>
                    <a:pt x="1246" y="3809"/>
                    <a:pt x="1271" y="3856"/>
                  </a:cubicBezTo>
                  <a:cubicBezTo>
                    <a:pt x="1296" y="3903"/>
                    <a:pt x="1287" y="3985"/>
                    <a:pt x="1290" y="4057"/>
                  </a:cubicBezTo>
                  <a:cubicBezTo>
                    <a:pt x="1293" y="4129"/>
                    <a:pt x="1298" y="4222"/>
                    <a:pt x="1290" y="4291"/>
                  </a:cubicBezTo>
                  <a:cubicBezTo>
                    <a:pt x="1282" y="4360"/>
                    <a:pt x="1268" y="4433"/>
                    <a:pt x="1245" y="4471"/>
                  </a:cubicBezTo>
                  <a:cubicBezTo>
                    <a:pt x="1222" y="4509"/>
                    <a:pt x="1203" y="4510"/>
                    <a:pt x="1149" y="4522"/>
                  </a:cubicBezTo>
                  <a:cubicBezTo>
                    <a:pt x="1095" y="4534"/>
                    <a:pt x="962" y="4529"/>
                    <a:pt x="918" y="4546"/>
                  </a:cubicBezTo>
                  <a:cubicBezTo>
                    <a:pt x="874" y="4563"/>
                    <a:pt x="882" y="4588"/>
                    <a:pt x="885" y="4624"/>
                  </a:cubicBezTo>
                  <a:cubicBezTo>
                    <a:pt x="888" y="4660"/>
                    <a:pt x="900" y="4702"/>
                    <a:pt x="936" y="4765"/>
                  </a:cubicBezTo>
                  <a:cubicBezTo>
                    <a:pt x="972" y="4828"/>
                    <a:pt x="1065" y="4913"/>
                    <a:pt x="1098" y="4999"/>
                  </a:cubicBezTo>
                  <a:cubicBezTo>
                    <a:pt x="1131" y="5085"/>
                    <a:pt x="1143" y="5203"/>
                    <a:pt x="1137" y="5281"/>
                  </a:cubicBezTo>
                  <a:cubicBezTo>
                    <a:pt x="1131" y="5359"/>
                    <a:pt x="1075" y="5417"/>
                    <a:pt x="1059" y="5467"/>
                  </a:cubicBezTo>
                  <a:cubicBezTo>
                    <a:pt x="1043" y="5517"/>
                    <a:pt x="1034" y="5532"/>
                    <a:pt x="1044" y="5580"/>
                  </a:cubicBezTo>
                  <a:cubicBezTo>
                    <a:pt x="1054" y="5628"/>
                    <a:pt x="1100" y="5708"/>
                    <a:pt x="1119" y="5755"/>
                  </a:cubicBezTo>
                  <a:cubicBezTo>
                    <a:pt x="1138" y="5802"/>
                    <a:pt x="1158" y="5825"/>
                    <a:pt x="1158" y="5863"/>
                  </a:cubicBezTo>
                  <a:cubicBezTo>
                    <a:pt x="1158" y="5901"/>
                    <a:pt x="1128" y="5948"/>
                    <a:pt x="1119" y="5986"/>
                  </a:cubicBezTo>
                  <a:cubicBezTo>
                    <a:pt x="1110" y="6024"/>
                    <a:pt x="1101" y="6063"/>
                    <a:pt x="1101" y="6094"/>
                  </a:cubicBezTo>
                  <a:cubicBezTo>
                    <a:pt x="1101" y="6125"/>
                    <a:pt x="1111" y="6140"/>
                    <a:pt x="1119" y="6175"/>
                  </a:cubicBezTo>
                  <a:cubicBezTo>
                    <a:pt x="1127" y="6210"/>
                    <a:pt x="1147" y="6256"/>
                    <a:pt x="1149" y="6304"/>
                  </a:cubicBezTo>
                  <a:cubicBezTo>
                    <a:pt x="1151" y="6352"/>
                    <a:pt x="1136" y="6411"/>
                    <a:pt x="1131" y="6466"/>
                  </a:cubicBezTo>
                  <a:cubicBezTo>
                    <a:pt x="1126" y="6521"/>
                    <a:pt x="1118" y="6569"/>
                    <a:pt x="1116" y="6634"/>
                  </a:cubicBezTo>
                  <a:cubicBezTo>
                    <a:pt x="1114" y="6699"/>
                    <a:pt x="1141" y="6777"/>
                    <a:pt x="1122" y="6856"/>
                  </a:cubicBezTo>
                  <a:cubicBezTo>
                    <a:pt x="1103" y="6935"/>
                    <a:pt x="1038" y="7050"/>
                    <a:pt x="1002" y="7111"/>
                  </a:cubicBezTo>
                  <a:cubicBezTo>
                    <a:pt x="966" y="7172"/>
                    <a:pt x="937" y="7173"/>
                    <a:pt x="903" y="7222"/>
                  </a:cubicBezTo>
                  <a:cubicBezTo>
                    <a:pt x="869" y="7271"/>
                    <a:pt x="854" y="7366"/>
                    <a:pt x="798" y="7405"/>
                  </a:cubicBezTo>
                  <a:cubicBezTo>
                    <a:pt x="742" y="7444"/>
                    <a:pt x="624" y="7420"/>
                    <a:pt x="567" y="7453"/>
                  </a:cubicBezTo>
                  <a:cubicBezTo>
                    <a:pt x="510" y="7486"/>
                    <a:pt x="481" y="7547"/>
                    <a:pt x="456" y="7600"/>
                  </a:cubicBezTo>
                  <a:cubicBezTo>
                    <a:pt x="431" y="7653"/>
                    <a:pt x="452" y="7732"/>
                    <a:pt x="417" y="7771"/>
                  </a:cubicBezTo>
                  <a:cubicBezTo>
                    <a:pt x="382" y="7810"/>
                    <a:pt x="299" y="7818"/>
                    <a:pt x="249" y="7834"/>
                  </a:cubicBezTo>
                  <a:cubicBezTo>
                    <a:pt x="199" y="7850"/>
                    <a:pt x="142" y="7838"/>
                    <a:pt x="117" y="7867"/>
                  </a:cubicBezTo>
                  <a:cubicBezTo>
                    <a:pt x="92" y="7896"/>
                    <a:pt x="104" y="7962"/>
                    <a:pt x="99" y="8005"/>
                  </a:cubicBezTo>
                  <a:cubicBezTo>
                    <a:pt x="94" y="8048"/>
                    <a:pt x="90" y="8074"/>
                    <a:pt x="84" y="8128"/>
                  </a:cubicBezTo>
                  <a:cubicBezTo>
                    <a:pt x="78" y="8182"/>
                    <a:pt x="61" y="8263"/>
                    <a:pt x="63" y="8329"/>
                  </a:cubicBezTo>
                  <a:cubicBezTo>
                    <a:pt x="65" y="8395"/>
                    <a:pt x="87" y="8458"/>
                    <a:pt x="96" y="8524"/>
                  </a:cubicBezTo>
                  <a:cubicBezTo>
                    <a:pt x="105" y="8590"/>
                    <a:pt x="130" y="8676"/>
                    <a:pt x="120" y="8728"/>
                  </a:cubicBezTo>
                  <a:cubicBezTo>
                    <a:pt x="110" y="8780"/>
                    <a:pt x="56" y="8792"/>
                    <a:pt x="36" y="8833"/>
                  </a:cubicBezTo>
                  <a:cubicBezTo>
                    <a:pt x="16" y="8874"/>
                    <a:pt x="7" y="8947"/>
                    <a:pt x="0" y="8977"/>
                  </a:cubicBezTo>
                </a:path>
              </a:pathLst>
            </a:custGeom>
            <a:noFill/>
            <a:ln w="63500" cap="flat">
              <a:solidFill>
                <a:srgbClr val="979797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8" name="Freeform 1303"/>
            <p:cNvSpPr>
              <a:spLocks/>
            </p:cNvSpPr>
            <p:nvPr/>
          </p:nvSpPr>
          <p:spPr bwMode="auto">
            <a:xfrm>
              <a:off x="3267075" y="2224088"/>
              <a:ext cx="10372725" cy="6284912"/>
            </a:xfrm>
            <a:custGeom>
              <a:avLst/>
              <a:gdLst>
                <a:gd name="T0" fmla="*/ 0 w 6534"/>
                <a:gd name="T1" fmla="*/ 0 h 3552"/>
                <a:gd name="T2" fmla="*/ 444 w 6534"/>
                <a:gd name="T3" fmla="*/ 780 h 3552"/>
                <a:gd name="T4" fmla="*/ 1074 w 6534"/>
                <a:gd name="T5" fmla="*/ 1650 h 3552"/>
                <a:gd name="T6" fmla="*/ 1302 w 6534"/>
                <a:gd name="T7" fmla="*/ 2148 h 3552"/>
                <a:gd name="T8" fmla="*/ 1602 w 6534"/>
                <a:gd name="T9" fmla="*/ 2334 h 3552"/>
                <a:gd name="T10" fmla="*/ 2058 w 6534"/>
                <a:gd name="T11" fmla="*/ 2448 h 3552"/>
                <a:gd name="T12" fmla="*/ 2523 w 6534"/>
                <a:gd name="T13" fmla="*/ 2883 h 3552"/>
                <a:gd name="T14" fmla="*/ 3567 w 6534"/>
                <a:gd name="T15" fmla="*/ 2974 h 3552"/>
                <a:gd name="T16" fmla="*/ 4218 w 6534"/>
                <a:gd name="T17" fmla="*/ 2964 h 3552"/>
                <a:gd name="T18" fmla="*/ 4610 w 6534"/>
                <a:gd name="T19" fmla="*/ 3246 h 3552"/>
                <a:gd name="T20" fmla="*/ 4968 w 6534"/>
                <a:gd name="T21" fmla="*/ 3246 h 3552"/>
                <a:gd name="T22" fmla="*/ 5586 w 6534"/>
                <a:gd name="T23" fmla="*/ 3480 h 3552"/>
                <a:gd name="T24" fmla="*/ 6534 w 6534"/>
                <a:gd name="T25" fmla="*/ 3552 h 35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4"/>
                <a:gd name="T40" fmla="*/ 0 h 3552"/>
                <a:gd name="T41" fmla="*/ 6534 w 6534"/>
                <a:gd name="T42" fmla="*/ 3552 h 35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4" h="3552">
                  <a:moveTo>
                    <a:pt x="0" y="0"/>
                  </a:moveTo>
                  <a:cubicBezTo>
                    <a:pt x="74" y="130"/>
                    <a:pt x="265" y="505"/>
                    <a:pt x="444" y="780"/>
                  </a:cubicBezTo>
                  <a:cubicBezTo>
                    <a:pt x="623" y="1055"/>
                    <a:pt x="931" y="1422"/>
                    <a:pt x="1074" y="1650"/>
                  </a:cubicBezTo>
                  <a:cubicBezTo>
                    <a:pt x="1217" y="1878"/>
                    <a:pt x="1214" y="2034"/>
                    <a:pt x="1302" y="2148"/>
                  </a:cubicBezTo>
                  <a:cubicBezTo>
                    <a:pt x="1390" y="2262"/>
                    <a:pt x="1476" y="2284"/>
                    <a:pt x="1602" y="2334"/>
                  </a:cubicBezTo>
                  <a:cubicBezTo>
                    <a:pt x="1728" y="2384"/>
                    <a:pt x="1905" y="2357"/>
                    <a:pt x="2058" y="2448"/>
                  </a:cubicBezTo>
                  <a:cubicBezTo>
                    <a:pt x="2211" y="2539"/>
                    <a:pt x="2272" y="2795"/>
                    <a:pt x="2523" y="2883"/>
                  </a:cubicBezTo>
                  <a:cubicBezTo>
                    <a:pt x="2774" y="2971"/>
                    <a:pt x="3285" y="2961"/>
                    <a:pt x="3567" y="2974"/>
                  </a:cubicBezTo>
                  <a:cubicBezTo>
                    <a:pt x="3849" y="2987"/>
                    <a:pt x="4044" y="2919"/>
                    <a:pt x="4218" y="2964"/>
                  </a:cubicBezTo>
                  <a:cubicBezTo>
                    <a:pt x="4392" y="3009"/>
                    <a:pt x="4485" y="3199"/>
                    <a:pt x="4610" y="3246"/>
                  </a:cubicBezTo>
                  <a:cubicBezTo>
                    <a:pt x="4735" y="3293"/>
                    <a:pt x="4805" y="3207"/>
                    <a:pt x="4968" y="3246"/>
                  </a:cubicBezTo>
                  <a:cubicBezTo>
                    <a:pt x="5131" y="3285"/>
                    <a:pt x="5325" y="3429"/>
                    <a:pt x="5586" y="3480"/>
                  </a:cubicBezTo>
                  <a:cubicBezTo>
                    <a:pt x="5847" y="3531"/>
                    <a:pt x="6337" y="3537"/>
                    <a:pt x="6534" y="3552"/>
                  </a:cubicBezTo>
                </a:path>
              </a:pathLst>
            </a:custGeom>
            <a:noFill/>
            <a:ln w="63500" cap="flat">
              <a:solidFill>
                <a:srgbClr val="979797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9" name="Freeform 1304"/>
            <p:cNvSpPr>
              <a:spLocks/>
            </p:cNvSpPr>
            <p:nvPr/>
          </p:nvSpPr>
          <p:spPr bwMode="auto">
            <a:xfrm>
              <a:off x="6769100" y="10055225"/>
              <a:ext cx="7200900" cy="1925638"/>
            </a:xfrm>
            <a:custGeom>
              <a:avLst/>
              <a:gdLst>
                <a:gd name="T0" fmla="*/ 0 w 4536"/>
                <a:gd name="T1" fmla="*/ 0 h 1088"/>
                <a:gd name="T2" fmla="*/ 302 w 4536"/>
                <a:gd name="T3" fmla="*/ 110 h 1088"/>
                <a:gd name="T4" fmla="*/ 680 w 4536"/>
                <a:gd name="T5" fmla="*/ 181 h 1088"/>
                <a:gd name="T6" fmla="*/ 908 w 4536"/>
                <a:gd name="T7" fmla="*/ 248 h 1088"/>
                <a:gd name="T8" fmla="*/ 1310 w 4536"/>
                <a:gd name="T9" fmla="*/ 188 h 1088"/>
                <a:gd name="T10" fmla="*/ 1742 w 4536"/>
                <a:gd name="T11" fmla="*/ 224 h 1088"/>
                <a:gd name="T12" fmla="*/ 2150 w 4536"/>
                <a:gd name="T13" fmla="*/ 266 h 1088"/>
                <a:gd name="T14" fmla="*/ 2396 w 4536"/>
                <a:gd name="T15" fmla="*/ 326 h 1088"/>
                <a:gd name="T16" fmla="*/ 2582 w 4536"/>
                <a:gd name="T17" fmla="*/ 410 h 1088"/>
                <a:gd name="T18" fmla="*/ 2936 w 4536"/>
                <a:gd name="T19" fmla="*/ 446 h 1088"/>
                <a:gd name="T20" fmla="*/ 3212 w 4536"/>
                <a:gd name="T21" fmla="*/ 608 h 1088"/>
                <a:gd name="T22" fmla="*/ 3488 w 4536"/>
                <a:gd name="T23" fmla="*/ 788 h 1088"/>
                <a:gd name="T24" fmla="*/ 4010 w 4536"/>
                <a:gd name="T25" fmla="*/ 872 h 1088"/>
                <a:gd name="T26" fmla="*/ 4536 w 4536"/>
                <a:gd name="T27" fmla="*/ 1088 h 108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536"/>
                <a:gd name="T43" fmla="*/ 0 h 1088"/>
                <a:gd name="T44" fmla="*/ 4536 w 4536"/>
                <a:gd name="T45" fmla="*/ 1088 h 108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536" h="1088">
                  <a:moveTo>
                    <a:pt x="0" y="0"/>
                  </a:moveTo>
                  <a:cubicBezTo>
                    <a:pt x="50" y="18"/>
                    <a:pt x="189" y="80"/>
                    <a:pt x="302" y="110"/>
                  </a:cubicBezTo>
                  <a:cubicBezTo>
                    <a:pt x="415" y="140"/>
                    <a:pt x="579" y="158"/>
                    <a:pt x="680" y="181"/>
                  </a:cubicBezTo>
                  <a:cubicBezTo>
                    <a:pt x="781" y="204"/>
                    <a:pt x="803" y="247"/>
                    <a:pt x="908" y="248"/>
                  </a:cubicBezTo>
                  <a:cubicBezTo>
                    <a:pt x="1013" y="249"/>
                    <a:pt x="1171" y="192"/>
                    <a:pt x="1310" y="188"/>
                  </a:cubicBezTo>
                  <a:cubicBezTo>
                    <a:pt x="1449" y="184"/>
                    <a:pt x="1602" y="211"/>
                    <a:pt x="1742" y="224"/>
                  </a:cubicBezTo>
                  <a:cubicBezTo>
                    <a:pt x="1882" y="237"/>
                    <a:pt x="2041" y="249"/>
                    <a:pt x="2150" y="266"/>
                  </a:cubicBezTo>
                  <a:cubicBezTo>
                    <a:pt x="2259" y="283"/>
                    <a:pt x="2324" y="302"/>
                    <a:pt x="2396" y="326"/>
                  </a:cubicBezTo>
                  <a:cubicBezTo>
                    <a:pt x="2468" y="350"/>
                    <a:pt x="2492" y="390"/>
                    <a:pt x="2582" y="410"/>
                  </a:cubicBezTo>
                  <a:cubicBezTo>
                    <a:pt x="2672" y="430"/>
                    <a:pt x="2831" y="413"/>
                    <a:pt x="2936" y="446"/>
                  </a:cubicBezTo>
                  <a:cubicBezTo>
                    <a:pt x="3041" y="479"/>
                    <a:pt x="3120" y="551"/>
                    <a:pt x="3212" y="608"/>
                  </a:cubicBezTo>
                  <a:cubicBezTo>
                    <a:pt x="3304" y="665"/>
                    <a:pt x="3355" y="744"/>
                    <a:pt x="3488" y="788"/>
                  </a:cubicBezTo>
                  <a:cubicBezTo>
                    <a:pt x="3621" y="832"/>
                    <a:pt x="3835" y="822"/>
                    <a:pt x="4010" y="872"/>
                  </a:cubicBezTo>
                  <a:cubicBezTo>
                    <a:pt x="4185" y="922"/>
                    <a:pt x="4427" y="1043"/>
                    <a:pt x="4536" y="1088"/>
                  </a:cubicBezTo>
                </a:path>
              </a:pathLst>
            </a:custGeom>
            <a:noFill/>
            <a:ln w="63500" cap="flat">
              <a:solidFill>
                <a:srgbClr val="979797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00" name="Group 1305"/>
            <p:cNvGrpSpPr>
              <a:grpSpLocks/>
            </p:cNvGrpSpPr>
            <p:nvPr/>
          </p:nvGrpSpPr>
          <p:grpSpPr bwMode="auto">
            <a:xfrm>
              <a:off x="4713288" y="5559080"/>
              <a:ext cx="974725" cy="424172"/>
              <a:chOff x="2177" y="316"/>
              <a:chExt cx="614" cy="241"/>
            </a:xfrm>
          </p:grpSpPr>
          <p:grpSp>
            <p:nvGrpSpPr>
              <p:cNvPr id="2258" name="Group 1306"/>
              <p:cNvGrpSpPr>
                <a:grpSpLocks/>
              </p:cNvGrpSpPr>
              <p:nvPr/>
            </p:nvGrpSpPr>
            <p:grpSpPr bwMode="auto">
              <a:xfrm>
                <a:off x="2177" y="364"/>
                <a:ext cx="159" cy="68"/>
                <a:chOff x="4193" y="363"/>
                <a:chExt cx="181" cy="91"/>
              </a:xfrm>
            </p:grpSpPr>
            <p:sp>
              <p:nvSpPr>
                <p:cNvPr id="2260" name="Rectangle 1307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61" name="AutoShape 1308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59" name="Text Box 1309"/>
              <p:cNvSpPr txBox="1">
                <a:spLocks noChangeArrowheads="1"/>
              </p:cNvSpPr>
              <p:nvPr/>
            </p:nvSpPr>
            <p:spPr bwMode="auto">
              <a:xfrm>
                <a:off x="2244" y="316"/>
                <a:ext cx="547" cy="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Abandonado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094</a:t>
                </a:r>
              </a:p>
            </p:txBody>
          </p:sp>
        </p:grpSp>
        <p:grpSp>
          <p:nvGrpSpPr>
            <p:cNvPr id="2201" name="Group 1310"/>
            <p:cNvGrpSpPr>
              <a:grpSpLocks/>
            </p:cNvGrpSpPr>
            <p:nvPr/>
          </p:nvGrpSpPr>
          <p:grpSpPr bwMode="auto">
            <a:xfrm>
              <a:off x="5005388" y="6095103"/>
              <a:ext cx="1119187" cy="423402"/>
              <a:chOff x="4491" y="452"/>
              <a:chExt cx="705" cy="239"/>
            </a:xfrm>
          </p:grpSpPr>
          <p:grpSp>
            <p:nvGrpSpPr>
              <p:cNvPr id="2254" name="Group 1311"/>
              <p:cNvGrpSpPr>
                <a:grpSpLocks/>
              </p:cNvGrpSpPr>
              <p:nvPr/>
            </p:nvGrpSpPr>
            <p:grpSpPr bwMode="auto">
              <a:xfrm>
                <a:off x="4491" y="500"/>
                <a:ext cx="159" cy="68"/>
                <a:chOff x="4193" y="363"/>
                <a:chExt cx="181" cy="91"/>
              </a:xfrm>
            </p:grpSpPr>
            <p:sp>
              <p:nvSpPr>
                <p:cNvPr id="2256" name="Rectangle 1312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57" name="AutoShape 1313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55" name="Text Box 1314"/>
              <p:cNvSpPr txBox="1">
                <a:spLocks noChangeArrowheads="1"/>
              </p:cNvSpPr>
              <p:nvPr/>
            </p:nvSpPr>
            <p:spPr bwMode="auto">
              <a:xfrm>
                <a:off x="4649" y="452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Francisco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096</a:t>
                </a:r>
              </a:p>
            </p:txBody>
          </p:sp>
        </p:grpSp>
        <p:sp>
          <p:nvSpPr>
            <p:cNvPr id="2202" name="Freeform 1349"/>
            <p:cNvSpPr>
              <a:spLocks/>
            </p:cNvSpPr>
            <p:nvPr/>
          </p:nvSpPr>
          <p:spPr bwMode="auto">
            <a:xfrm>
              <a:off x="5591175" y="2371725"/>
              <a:ext cx="7194550" cy="3313113"/>
            </a:xfrm>
            <a:custGeom>
              <a:avLst/>
              <a:gdLst>
                <a:gd name="T0" fmla="*/ 0 w 4532"/>
                <a:gd name="T1" fmla="*/ 0 h 2087"/>
                <a:gd name="T2" fmla="*/ 894 w 4532"/>
                <a:gd name="T3" fmla="*/ 101 h 2087"/>
                <a:gd name="T4" fmla="*/ 1872 w 4532"/>
                <a:gd name="T5" fmla="*/ 202 h 2087"/>
                <a:gd name="T6" fmla="*/ 2322 w 4532"/>
                <a:gd name="T7" fmla="*/ 349 h 2087"/>
                <a:gd name="T8" fmla="*/ 2574 w 4532"/>
                <a:gd name="T9" fmla="*/ 763 h 2087"/>
                <a:gd name="T10" fmla="*/ 3150 w 4532"/>
                <a:gd name="T11" fmla="*/ 1098 h 2087"/>
                <a:gd name="T12" fmla="*/ 4302 w 4532"/>
                <a:gd name="T13" fmla="*/ 1352 h 2087"/>
                <a:gd name="T14" fmla="*/ 4530 w 4532"/>
                <a:gd name="T15" fmla="*/ 2087 h 20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532"/>
                <a:gd name="T25" fmla="*/ 0 h 2087"/>
                <a:gd name="T26" fmla="*/ 4532 w 4532"/>
                <a:gd name="T27" fmla="*/ 2087 h 20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532" h="2087">
                  <a:moveTo>
                    <a:pt x="0" y="0"/>
                  </a:moveTo>
                  <a:cubicBezTo>
                    <a:pt x="148" y="17"/>
                    <a:pt x="582" y="67"/>
                    <a:pt x="894" y="101"/>
                  </a:cubicBezTo>
                  <a:cubicBezTo>
                    <a:pt x="1206" y="135"/>
                    <a:pt x="1634" y="160"/>
                    <a:pt x="1872" y="202"/>
                  </a:cubicBezTo>
                  <a:cubicBezTo>
                    <a:pt x="2110" y="243"/>
                    <a:pt x="2205" y="255"/>
                    <a:pt x="2322" y="349"/>
                  </a:cubicBezTo>
                  <a:cubicBezTo>
                    <a:pt x="2439" y="442"/>
                    <a:pt x="2436" y="638"/>
                    <a:pt x="2574" y="763"/>
                  </a:cubicBezTo>
                  <a:cubicBezTo>
                    <a:pt x="2712" y="888"/>
                    <a:pt x="2862" y="999"/>
                    <a:pt x="3150" y="1098"/>
                  </a:cubicBezTo>
                  <a:cubicBezTo>
                    <a:pt x="3438" y="1196"/>
                    <a:pt x="4072" y="1187"/>
                    <a:pt x="4302" y="1352"/>
                  </a:cubicBezTo>
                  <a:cubicBezTo>
                    <a:pt x="4532" y="1516"/>
                    <a:pt x="4483" y="1934"/>
                    <a:pt x="4530" y="2087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3" name="Freeform 1350"/>
            <p:cNvSpPr>
              <a:spLocks/>
            </p:cNvSpPr>
            <p:nvPr/>
          </p:nvSpPr>
          <p:spPr bwMode="auto">
            <a:xfrm>
              <a:off x="5400675" y="1933575"/>
              <a:ext cx="7667625" cy="15430500"/>
            </a:xfrm>
            <a:custGeom>
              <a:avLst/>
              <a:gdLst>
                <a:gd name="T0" fmla="*/ 0 w 4830"/>
                <a:gd name="T1" fmla="*/ 0 h 9720"/>
                <a:gd name="T2" fmla="*/ 96 w 4830"/>
                <a:gd name="T3" fmla="*/ 210 h 9720"/>
                <a:gd name="T4" fmla="*/ 264 w 4830"/>
                <a:gd name="T5" fmla="*/ 666 h 9720"/>
                <a:gd name="T6" fmla="*/ 744 w 4830"/>
                <a:gd name="T7" fmla="*/ 1236 h 9720"/>
                <a:gd name="T8" fmla="*/ 1314 w 4830"/>
                <a:gd name="T9" fmla="*/ 1514 h 9720"/>
                <a:gd name="T10" fmla="*/ 1674 w 4830"/>
                <a:gd name="T11" fmla="*/ 1962 h 9720"/>
                <a:gd name="T12" fmla="*/ 2142 w 4830"/>
                <a:gd name="T13" fmla="*/ 2383 h 9720"/>
                <a:gd name="T14" fmla="*/ 2592 w 4830"/>
                <a:gd name="T15" fmla="*/ 2684 h 9720"/>
                <a:gd name="T16" fmla="*/ 3588 w 4830"/>
                <a:gd name="T17" fmla="*/ 2898 h 9720"/>
                <a:gd name="T18" fmla="*/ 4182 w 4830"/>
                <a:gd name="T19" fmla="*/ 3493 h 9720"/>
                <a:gd name="T20" fmla="*/ 4272 w 4830"/>
                <a:gd name="T21" fmla="*/ 4396 h 9720"/>
                <a:gd name="T22" fmla="*/ 4218 w 4830"/>
                <a:gd name="T23" fmla="*/ 5072 h 9720"/>
                <a:gd name="T24" fmla="*/ 4212 w 4830"/>
                <a:gd name="T25" fmla="*/ 5694 h 9720"/>
                <a:gd name="T26" fmla="*/ 4158 w 4830"/>
                <a:gd name="T27" fmla="*/ 6563 h 9720"/>
                <a:gd name="T28" fmla="*/ 4146 w 4830"/>
                <a:gd name="T29" fmla="*/ 7272 h 9720"/>
                <a:gd name="T30" fmla="*/ 4158 w 4830"/>
                <a:gd name="T31" fmla="*/ 7780 h 9720"/>
                <a:gd name="T32" fmla="*/ 4254 w 4830"/>
                <a:gd name="T33" fmla="*/ 8797 h 9720"/>
                <a:gd name="T34" fmla="*/ 4830 w 4830"/>
                <a:gd name="T35" fmla="*/ 9720 h 97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30"/>
                <a:gd name="T55" fmla="*/ 0 h 9720"/>
                <a:gd name="T56" fmla="*/ 4830 w 4830"/>
                <a:gd name="T57" fmla="*/ 9720 h 97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30" h="9720">
                  <a:moveTo>
                    <a:pt x="0" y="0"/>
                  </a:moveTo>
                  <a:cubicBezTo>
                    <a:pt x="16" y="35"/>
                    <a:pt x="52" y="99"/>
                    <a:pt x="96" y="210"/>
                  </a:cubicBezTo>
                  <a:cubicBezTo>
                    <a:pt x="140" y="321"/>
                    <a:pt x="156" y="495"/>
                    <a:pt x="264" y="666"/>
                  </a:cubicBezTo>
                  <a:cubicBezTo>
                    <a:pt x="372" y="837"/>
                    <a:pt x="569" y="1095"/>
                    <a:pt x="744" y="1236"/>
                  </a:cubicBezTo>
                  <a:cubicBezTo>
                    <a:pt x="919" y="1377"/>
                    <a:pt x="1159" y="1393"/>
                    <a:pt x="1314" y="1514"/>
                  </a:cubicBezTo>
                  <a:cubicBezTo>
                    <a:pt x="1469" y="1635"/>
                    <a:pt x="1536" y="1817"/>
                    <a:pt x="1674" y="1962"/>
                  </a:cubicBezTo>
                  <a:cubicBezTo>
                    <a:pt x="1812" y="2107"/>
                    <a:pt x="1989" y="2263"/>
                    <a:pt x="2142" y="2383"/>
                  </a:cubicBezTo>
                  <a:cubicBezTo>
                    <a:pt x="2295" y="2504"/>
                    <a:pt x="2351" y="2598"/>
                    <a:pt x="2592" y="2684"/>
                  </a:cubicBezTo>
                  <a:cubicBezTo>
                    <a:pt x="2833" y="2770"/>
                    <a:pt x="3323" y="2763"/>
                    <a:pt x="3588" y="2898"/>
                  </a:cubicBezTo>
                  <a:cubicBezTo>
                    <a:pt x="3853" y="3033"/>
                    <a:pt x="4068" y="3244"/>
                    <a:pt x="4182" y="3493"/>
                  </a:cubicBezTo>
                  <a:cubicBezTo>
                    <a:pt x="4296" y="3743"/>
                    <a:pt x="4266" y="4133"/>
                    <a:pt x="4272" y="4396"/>
                  </a:cubicBezTo>
                  <a:cubicBezTo>
                    <a:pt x="4278" y="4659"/>
                    <a:pt x="4228" y="4856"/>
                    <a:pt x="4218" y="5072"/>
                  </a:cubicBezTo>
                  <a:cubicBezTo>
                    <a:pt x="4208" y="5288"/>
                    <a:pt x="4222" y="5445"/>
                    <a:pt x="4212" y="5694"/>
                  </a:cubicBezTo>
                  <a:cubicBezTo>
                    <a:pt x="4202" y="5942"/>
                    <a:pt x="4169" y="6300"/>
                    <a:pt x="4158" y="6563"/>
                  </a:cubicBezTo>
                  <a:cubicBezTo>
                    <a:pt x="4147" y="6826"/>
                    <a:pt x="4146" y="7069"/>
                    <a:pt x="4146" y="7272"/>
                  </a:cubicBezTo>
                  <a:cubicBezTo>
                    <a:pt x="4146" y="7475"/>
                    <a:pt x="4140" y="7526"/>
                    <a:pt x="4158" y="7780"/>
                  </a:cubicBezTo>
                  <a:cubicBezTo>
                    <a:pt x="4176" y="8035"/>
                    <a:pt x="4142" y="8474"/>
                    <a:pt x="4254" y="8797"/>
                  </a:cubicBezTo>
                  <a:cubicBezTo>
                    <a:pt x="4366" y="9120"/>
                    <a:pt x="4710" y="9527"/>
                    <a:pt x="4830" y="9720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4" name="Freeform 1351"/>
            <p:cNvSpPr>
              <a:spLocks/>
            </p:cNvSpPr>
            <p:nvPr/>
          </p:nvSpPr>
          <p:spPr bwMode="auto">
            <a:xfrm>
              <a:off x="4114800" y="4867275"/>
              <a:ext cx="3781425" cy="6678613"/>
            </a:xfrm>
            <a:custGeom>
              <a:avLst/>
              <a:gdLst>
                <a:gd name="T0" fmla="*/ 2382 w 2382"/>
                <a:gd name="T1" fmla="*/ 0 h 3774"/>
                <a:gd name="T2" fmla="*/ 1344 w 2382"/>
                <a:gd name="T3" fmla="*/ 54 h 3774"/>
                <a:gd name="T4" fmla="*/ 630 w 2382"/>
                <a:gd name="T5" fmla="*/ 204 h 3774"/>
                <a:gd name="T6" fmla="*/ 348 w 2382"/>
                <a:gd name="T7" fmla="*/ 396 h 3774"/>
                <a:gd name="T8" fmla="*/ 480 w 2382"/>
                <a:gd name="T9" fmla="*/ 858 h 3774"/>
                <a:gd name="T10" fmla="*/ 588 w 2382"/>
                <a:gd name="T11" fmla="*/ 1326 h 3774"/>
                <a:gd name="T12" fmla="*/ 792 w 2382"/>
                <a:gd name="T13" fmla="*/ 2328 h 3774"/>
                <a:gd name="T14" fmla="*/ 678 w 2382"/>
                <a:gd name="T15" fmla="*/ 3258 h 3774"/>
                <a:gd name="T16" fmla="*/ 0 w 2382"/>
                <a:gd name="T17" fmla="*/ 3774 h 37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82"/>
                <a:gd name="T28" fmla="*/ 0 h 3774"/>
                <a:gd name="T29" fmla="*/ 2382 w 2382"/>
                <a:gd name="T30" fmla="*/ 3774 h 37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82" h="3774">
                  <a:moveTo>
                    <a:pt x="2382" y="0"/>
                  </a:moveTo>
                  <a:cubicBezTo>
                    <a:pt x="2209" y="9"/>
                    <a:pt x="1636" y="20"/>
                    <a:pt x="1344" y="54"/>
                  </a:cubicBezTo>
                  <a:cubicBezTo>
                    <a:pt x="1052" y="88"/>
                    <a:pt x="796" y="147"/>
                    <a:pt x="630" y="204"/>
                  </a:cubicBezTo>
                  <a:cubicBezTo>
                    <a:pt x="464" y="261"/>
                    <a:pt x="373" y="287"/>
                    <a:pt x="348" y="396"/>
                  </a:cubicBezTo>
                  <a:cubicBezTo>
                    <a:pt x="323" y="505"/>
                    <a:pt x="440" y="703"/>
                    <a:pt x="480" y="858"/>
                  </a:cubicBezTo>
                  <a:cubicBezTo>
                    <a:pt x="520" y="1013"/>
                    <a:pt x="536" y="1081"/>
                    <a:pt x="588" y="1326"/>
                  </a:cubicBezTo>
                  <a:cubicBezTo>
                    <a:pt x="640" y="1571"/>
                    <a:pt x="777" y="2006"/>
                    <a:pt x="792" y="2328"/>
                  </a:cubicBezTo>
                  <a:cubicBezTo>
                    <a:pt x="807" y="2650"/>
                    <a:pt x="810" y="3017"/>
                    <a:pt x="678" y="3258"/>
                  </a:cubicBezTo>
                  <a:cubicBezTo>
                    <a:pt x="546" y="3499"/>
                    <a:pt x="141" y="3667"/>
                    <a:pt x="0" y="3774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5" name="Freeform 1352"/>
            <p:cNvSpPr>
              <a:spLocks/>
            </p:cNvSpPr>
            <p:nvPr/>
          </p:nvSpPr>
          <p:spPr bwMode="auto">
            <a:xfrm>
              <a:off x="11049000" y="6502400"/>
              <a:ext cx="5895975" cy="11244263"/>
            </a:xfrm>
            <a:custGeom>
              <a:avLst/>
              <a:gdLst>
                <a:gd name="T0" fmla="*/ 0 w 3714"/>
                <a:gd name="T1" fmla="*/ 0 h 6354"/>
                <a:gd name="T2" fmla="*/ 1686 w 3714"/>
                <a:gd name="T3" fmla="*/ 504 h 6354"/>
                <a:gd name="T4" fmla="*/ 2682 w 3714"/>
                <a:gd name="T5" fmla="*/ 960 h 6354"/>
                <a:gd name="T6" fmla="*/ 3336 w 3714"/>
                <a:gd name="T7" fmla="*/ 1470 h 6354"/>
                <a:gd name="T8" fmla="*/ 3654 w 3714"/>
                <a:gd name="T9" fmla="*/ 2088 h 6354"/>
                <a:gd name="T10" fmla="*/ 3696 w 3714"/>
                <a:gd name="T11" fmla="*/ 2826 h 6354"/>
                <a:gd name="T12" fmla="*/ 3576 w 3714"/>
                <a:gd name="T13" fmla="*/ 3498 h 6354"/>
                <a:gd name="T14" fmla="*/ 3216 w 3714"/>
                <a:gd name="T15" fmla="*/ 4710 h 6354"/>
                <a:gd name="T16" fmla="*/ 2280 w 3714"/>
                <a:gd name="T17" fmla="*/ 6354 h 63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14"/>
                <a:gd name="T28" fmla="*/ 0 h 6354"/>
                <a:gd name="T29" fmla="*/ 3714 w 3714"/>
                <a:gd name="T30" fmla="*/ 6354 h 63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14" h="6354">
                  <a:moveTo>
                    <a:pt x="0" y="0"/>
                  </a:moveTo>
                  <a:cubicBezTo>
                    <a:pt x="281" y="84"/>
                    <a:pt x="1239" y="344"/>
                    <a:pt x="1686" y="504"/>
                  </a:cubicBezTo>
                  <a:cubicBezTo>
                    <a:pt x="2133" y="664"/>
                    <a:pt x="2407" y="799"/>
                    <a:pt x="2682" y="960"/>
                  </a:cubicBezTo>
                  <a:cubicBezTo>
                    <a:pt x="2957" y="1121"/>
                    <a:pt x="3174" y="1282"/>
                    <a:pt x="3336" y="1470"/>
                  </a:cubicBezTo>
                  <a:cubicBezTo>
                    <a:pt x="3498" y="1658"/>
                    <a:pt x="3594" y="1862"/>
                    <a:pt x="3654" y="2088"/>
                  </a:cubicBezTo>
                  <a:cubicBezTo>
                    <a:pt x="3714" y="2314"/>
                    <a:pt x="3709" y="2591"/>
                    <a:pt x="3696" y="2826"/>
                  </a:cubicBezTo>
                  <a:cubicBezTo>
                    <a:pt x="3683" y="3061"/>
                    <a:pt x="3656" y="3184"/>
                    <a:pt x="3576" y="3498"/>
                  </a:cubicBezTo>
                  <a:cubicBezTo>
                    <a:pt x="3496" y="3812"/>
                    <a:pt x="3432" y="4234"/>
                    <a:pt x="3216" y="4710"/>
                  </a:cubicBezTo>
                  <a:cubicBezTo>
                    <a:pt x="3000" y="5186"/>
                    <a:pt x="2475" y="6012"/>
                    <a:pt x="2280" y="6354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6" name="Rectangle 1353"/>
            <p:cNvSpPr>
              <a:spLocks noChangeArrowheads="1"/>
            </p:cNvSpPr>
            <p:nvPr/>
          </p:nvSpPr>
          <p:spPr bwMode="auto">
            <a:xfrm>
              <a:off x="12307888" y="8285163"/>
              <a:ext cx="503237" cy="64135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07" name="Text Box 1354"/>
            <p:cNvSpPr txBox="1">
              <a:spLocks noChangeArrowheads="1"/>
            </p:cNvSpPr>
            <p:nvPr/>
          </p:nvSpPr>
          <p:spPr bwMode="auto">
            <a:xfrm>
              <a:off x="8528051" y="5489010"/>
              <a:ext cx="868363" cy="675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82800" rIns="18000" bIns="10800"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s-ES" sz="300"/>
                <a:t>Guillermo Solórzano </a:t>
              </a:r>
            </a:p>
            <a:p>
              <a:pPr algn="ctr" ea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lang="es-ES" sz="300"/>
                <a:t> CV. 067</a:t>
              </a:r>
            </a:p>
          </p:txBody>
        </p:sp>
        <p:grpSp>
          <p:nvGrpSpPr>
            <p:cNvPr id="2208" name="Group 1355"/>
            <p:cNvGrpSpPr>
              <a:grpSpLocks/>
            </p:cNvGrpSpPr>
            <p:nvPr/>
          </p:nvGrpSpPr>
          <p:grpSpPr bwMode="auto">
            <a:xfrm>
              <a:off x="9305925" y="5942014"/>
              <a:ext cx="868363" cy="462146"/>
              <a:chOff x="5761" y="464"/>
              <a:chExt cx="547" cy="261"/>
            </a:xfrm>
          </p:grpSpPr>
          <p:grpSp>
            <p:nvGrpSpPr>
              <p:cNvPr id="2250" name="Group 1356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252" name="Rectangle 1357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53" name="AutoShape 1358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51" name="Text Box 1359"/>
              <p:cNvSpPr txBox="1">
                <a:spLocks noChangeArrowheads="1"/>
              </p:cNvSpPr>
              <p:nvPr/>
            </p:nvSpPr>
            <p:spPr bwMode="auto">
              <a:xfrm>
                <a:off x="5761" y="486"/>
                <a:ext cx="547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Juan Solórzano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066</a:t>
                </a:r>
              </a:p>
            </p:txBody>
          </p:sp>
        </p:grpSp>
        <p:grpSp>
          <p:nvGrpSpPr>
            <p:cNvPr id="2209" name="Group 1360"/>
            <p:cNvGrpSpPr>
              <a:grpSpLocks/>
            </p:cNvGrpSpPr>
            <p:nvPr/>
          </p:nvGrpSpPr>
          <p:grpSpPr bwMode="auto">
            <a:xfrm>
              <a:off x="12530138" y="8345488"/>
              <a:ext cx="107950" cy="280987"/>
              <a:chOff x="4193" y="363"/>
              <a:chExt cx="181" cy="91"/>
            </a:xfrm>
          </p:grpSpPr>
          <p:sp>
            <p:nvSpPr>
              <p:cNvPr id="2248" name="Rectangle 1361" descr="Granito"/>
              <p:cNvSpPr>
                <a:spLocks noChangeArrowheads="1"/>
              </p:cNvSpPr>
              <p:nvPr/>
            </p:nvSpPr>
            <p:spPr bwMode="auto">
              <a:xfrm>
                <a:off x="4216" y="408"/>
                <a:ext cx="136" cy="46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9" name="AutoShape 1362" descr="Vertical oscura"/>
              <p:cNvSpPr>
                <a:spLocks noChangeArrowheads="1"/>
              </p:cNvSpPr>
              <p:nvPr/>
            </p:nvSpPr>
            <p:spPr bwMode="auto">
              <a:xfrm>
                <a:off x="4193" y="363"/>
                <a:ext cx="181" cy="46"/>
              </a:xfrm>
              <a:prstGeom prst="triangle">
                <a:avLst>
                  <a:gd name="adj" fmla="val 50000"/>
                </a:avLst>
              </a:prstGeom>
              <a:pattFill prst="dkVert">
                <a:fgClr>
                  <a:schemeClr val="accent2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210" name="Text Box 1363"/>
            <p:cNvSpPr txBox="1">
              <a:spLocks noChangeArrowheads="1"/>
            </p:cNvSpPr>
            <p:nvPr/>
          </p:nvSpPr>
          <p:spPr bwMode="auto">
            <a:xfrm>
              <a:off x="12385674" y="7989079"/>
              <a:ext cx="792162" cy="341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82800" rIns="18000" bIns="10800"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es-ES" sz="300" b="1"/>
                <a:t>Bosquecillo</a:t>
              </a:r>
            </a:p>
          </p:txBody>
        </p:sp>
        <p:grpSp>
          <p:nvGrpSpPr>
            <p:cNvPr id="2211" name="Group 1364"/>
            <p:cNvGrpSpPr>
              <a:grpSpLocks/>
            </p:cNvGrpSpPr>
            <p:nvPr/>
          </p:nvGrpSpPr>
          <p:grpSpPr bwMode="auto">
            <a:xfrm>
              <a:off x="5905500" y="3107428"/>
              <a:ext cx="1014413" cy="423402"/>
              <a:chOff x="3457" y="179"/>
              <a:chExt cx="639" cy="239"/>
            </a:xfrm>
          </p:grpSpPr>
          <p:grpSp>
            <p:nvGrpSpPr>
              <p:cNvPr id="2244" name="Group 1365"/>
              <p:cNvGrpSpPr>
                <a:grpSpLocks/>
              </p:cNvGrpSpPr>
              <p:nvPr/>
            </p:nvGrpSpPr>
            <p:grpSpPr bwMode="auto">
              <a:xfrm>
                <a:off x="3937" y="227"/>
                <a:ext cx="159" cy="68"/>
                <a:chOff x="4193" y="363"/>
                <a:chExt cx="181" cy="91"/>
              </a:xfrm>
            </p:grpSpPr>
            <p:sp>
              <p:nvSpPr>
                <p:cNvPr id="2246" name="Rectangle 1366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7" name="AutoShape 1367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45" name="Text Box 1368"/>
              <p:cNvSpPr txBox="1">
                <a:spLocks noChangeArrowheads="1"/>
              </p:cNvSpPr>
              <p:nvPr/>
            </p:nvSpPr>
            <p:spPr bwMode="auto">
              <a:xfrm>
                <a:off x="3457" y="179"/>
                <a:ext cx="544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Emilio Galean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080</a:t>
                </a:r>
              </a:p>
            </p:txBody>
          </p:sp>
        </p:grpSp>
        <p:grpSp>
          <p:nvGrpSpPr>
            <p:cNvPr id="2212" name="Group 1369"/>
            <p:cNvGrpSpPr>
              <a:grpSpLocks/>
            </p:cNvGrpSpPr>
            <p:nvPr/>
          </p:nvGrpSpPr>
          <p:grpSpPr bwMode="auto">
            <a:xfrm>
              <a:off x="6661150" y="3432174"/>
              <a:ext cx="863600" cy="440376"/>
              <a:chOff x="4264" y="544"/>
              <a:chExt cx="544" cy="248"/>
            </a:xfrm>
          </p:grpSpPr>
          <p:grpSp>
            <p:nvGrpSpPr>
              <p:cNvPr id="2240" name="Group 1370"/>
              <p:cNvGrpSpPr>
                <a:grpSpLocks/>
              </p:cNvGrpSpPr>
              <p:nvPr/>
            </p:nvGrpSpPr>
            <p:grpSpPr bwMode="auto">
              <a:xfrm>
                <a:off x="4445" y="544"/>
                <a:ext cx="159" cy="68"/>
                <a:chOff x="4193" y="363"/>
                <a:chExt cx="181" cy="91"/>
              </a:xfrm>
            </p:grpSpPr>
            <p:sp>
              <p:nvSpPr>
                <p:cNvPr id="2242" name="Rectangle 1371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43" name="AutoShape 1372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41" name="Text Box 1373"/>
              <p:cNvSpPr txBox="1">
                <a:spLocks noChangeArrowheads="1"/>
              </p:cNvSpPr>
              <p:nvPr/>
            </p:nvSpPr>
            <p:spPr bwMode="auto">
              <a:xfrm>
                <a:off x="4264" y="553"/>
                <a:ext cx="544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Santos Barca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081</a:t>
                </a:r>
              </a:p>
            </p:txBody>
          </p:sp>
        </p:grpSp>
        <p:grpSp>
          <p:nvGrpSpPr>
            <p:cNvPr id="2213" name="Group 1374"/>
            <p:cNvGrpSpPr>
              <a:grpSpLocks/>
            </p:cNvGrpSpPr>
            <p:nvPr/>
          </p:nvGrpSpPr>
          <p:grpSpPr bwMode="auto">
            <a:xfrm>
              <a:off x="7345363" y="4438650"/>
              <a:ext cx="868362" cy="460375"/>
              <a:chOff x="5761" y="464"/>
              <a:chExt cx="547" cy="261"/>
            </a:xfrm>
          </p:grpSpPr>
          <p:grpSp>
            <p:nvGrpSpPr>
              <p:cNvPr id="2236" name="Group 1375"/>
              <p:cNvGrpSpPr>
                <a:grpSpLocks/>
              </p:cNvGrpSpPr>
              <p:nvPr/>
            </p:nvGrpSpPr>
            <p:grpSpPr bwMode="auto">
              <a:xfrm>
                <a:off x="5950" y="464"/>
                <a:ext cx="159" cy="68"/>
                <a:chOff x="4193" y="363"/>
                <a:chExt cx="181" cy="91"/>
              </a:xfrm>
            </p:grpSpPr>
            <p:sp>
              <p:nvSpPr>
                <p:cNvPr id="2238" name="Rectangle 1376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39" name="AutoShape 1377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37" name="Text Box 1378"/>
              <p:cNvSpPr txBox="1">
                <a:spLocks noChangeArrowheads="1"/>
              </p:cNvSpPr>
              <p:nvPr/>
            </p:nvSpPr>
            <p:spPr bwMode="auto">
              <a:xfrm>
                <a:off x="5761" y="485"/>
                <a:ext cx="5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>
                    <a:solidFill>
                      <a:schemeClr val="hlink"/>
                    </a:solidFill>
                  </a:rPr>
                  <a:t>nn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>
                    <a:solidFill>
                      <a:schemeClr val="hlink"/>
                    </a:solidFill>
                  </a:rPr>
                  <a:t> CV. 000</a:t>
                </a:r>
              </a:p>
            </p:txBody>
          </p:sp>
        </p:grpSp>
        <p:grpSp>
          <p:nvGrpSpPr>
            <p:cNvPr id="2214" name="Group 1379"/>
            <p:cNvGrpSpPr>
              <a:grpSpLocks/>
            </p:cNvGrpSpPr>
            <p:nvPr/>
          </p:nvGrpSpPr>
          <p:grpSpPr bwMode="auto">
            <a:xfrm>
              <a:off x="6800850" y="2328861"/>
              <a:ext cx="1008063" cy="460604"/>
              <a:chOff x="4307" y="1190"/>
              <a:chExt cx="635" cy="260"/>
            </a:xfrm>
          </p:grpSpPr>
          <p:grpSp>
            <p:nvGrpSpPr>
              <p:cNvPr id="2232" name="Group 1380"/>
              <p:cNvGrpSpPr>
                <a:grpSpLocks/>
              </p:cNvGrpSpPr>
              <p:nvPr/>
            </p:nvGrpSpPr>
            <p:grpSpPr bwMode="auto">
              <a:xfrm>
                <a:off x="4534" y="1190"/>
                <a:ext cx="159" cy="68"/>
                <a:chOff x="4193" y="363"/>
                <a:chExt cx="181" cy="91"/>
              </a:xfrm>
            </p:grpSpPr>
            <p:sp>
              <p:nvSpPr>
                <p:cNvPr id="2234" name="Rectangle 1381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35" name="AutoShape 1382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33" name="Text Box 1383"/>
              <p:cNvSpPr txBox="1">
                <a:spLocks noChangeArrowheads="1"/>
              </p:cNvSpPr>
              <p:nvPr/>
            </p:nvSpPr>
            <p:spPr bwMode="auto">
              <a:xfrm>
                <a:off x="4307" y="1211"/>
                <a:ext cx="635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Eusebio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077</a:t>
                </a:r>
              </a:p>
            </p:txBody>
          </p:sp>
        </p:grpSp>
        <p:grpSp>
          <p:nvGrpSpPr>
            <p:cNvPr id="2215" name="Group 1384"/>
            <p:cNvGrpSpPr>
              <a:grpSpLocks/>
            </p:cNvGrpSpPr>
            <p:nvPr/>
          </p:nvGrpSpPr>
          <p:grpSpPr bwMode="auto">
            <a:xfrm>
              <a:off x="7777163" y="2470151"/>
              <a:ext cx="719137" cy="460606"/>
              <a:chOff x="4990" y="1235"/>
              <a:chExt cx="453" cy="260"/>
            </a:xfrm>
          </p:grpSpPr>
          <p:grpSp>
            <p:nvGrpSpPr>
              <p:cNvPr id="2228" name="Group 1385"/>
              <p:cNvGrpSpPr>
                <a:grpSpLocks/>
              </p:cNvGrpSpPr>
              <p:nvPr/>
            </p:nvGrpSpPr>
            <p:grpSpPr bwMode="auto">
              <a:xfrm>
                <a:off x="5123" y="1235"/>
                <a:ext cx="159" cy="68"/>
                <a:chOff x="4193" y="363"/>
                <a:chExt cx="181" cy="91"/>
              </a:xfrm>
            </p:grpSpPr>
            <p:sp>
              <p:nvSpPr>
                <p:cNvPr id="2230" name="Rectangle 1386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31" name="AutoShape 1387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29" name="Text Box 1388"/>
              <p:cNvSpPr txBox="1">
                <a:spLocks noChangeArrowheads="1"/>
              </p:cNvSpPr>
              <p:nvPr/>
            </p:nvSpPr>
            <p:spPr bwMode="auto">
              <a:xfrm>
                <a:off x="4990" y="1256"/>
                <a:ext cx="453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/>
                  <a:t>Mario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/>
                  <a:t> CV. 076</a:t>
                </a:r>
              </a:p>
            </p:txBody>
          </p:sp>
        </p:grpSp>
        <p:grpSp>
          <p:nvGrpSpPr>
            <p:cNvPr id="2216" name="Group 1389"/>
            <p:cNvGrpSpPr>
              <a:grpSpLocks/>
            </p:cNvGrpSpPr>
            <p:nvPr/>
          </p:nvGrpSpPr>
          <p:grpSpPr bwMode="auto">
            <a:xfrm>
              <a:off x="6116638" y="2308227"/>
              <a:ext cx="719137" cy="448952"/>
              <a:chOff x="3856" y="1144"/>
              <a:chExt cx="453" cy="254"/>
            </a:xfrm>
          </p:grpSpPr>
          <p:grpSp>
            <p:nvGrpSpPr>
              <p:cNvPr id="2224" name="Group 1390"/>
              <p:cNvGrpSpPr>
                <a:grpSpLocks/>
              </p:cNvGrpSpPr>
              <p:nvPr/>
            </p:nvGrpSpPr>
            <p:grpSpPr bwMode="auto">
              <a:xfrm>
                <a:off x="3989" y="1144"/>
                <a:ext cx="159" cy="68"/>
                <a:chOff x="4193" y="363"/>
                <a:chExt cx="181" cy="91"/>
              </a:xfrm>
            </p:grpSpPr>
            <p:sp>
              <p:nvSpPr>
                <p:cNvPr id="2226" name="Rectangle 1391" descr="Granito"/>
                <p:cNvSpPr>
                  <a:spLocks noChangeArrowheads="1"/>
                </p:cNvSpPr>
                <p:nvPr/>
              </p:nvSpPr>
              <p:spPr bwMode="auto">
                <a:xfrm>
                  <a:off x="4216" y="408"/>
                  <a:ext cx="136" cy="4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27" name="AutoShape 1392" descr="Vertical oscura"/>
                <p:cNvSpPr>
                  <a:spLocks noChangeArrowheads="1"/>
                </p:cNvSpPr>
                <p:nvPr/>
              </p:nvSpPr>
              <p:spPr bwMode="auto">
                <a:xfrm>
                  <a:off x="4193" y="363"/>
                  <a:ext cx="181" cy="46"/>
                </a:xfrm>
                <a:prstGeom prst="triangle">
                  <a:avLst>
                    <a:gd name="adj" fmla="val 50000"/>
                  </a:avLst>
                </a:prstGeom>
                <a:pattFill prst="dkVert">
                  <a:fgClr>
                    <a:schemeClr val="accent2"/>
                  </a:fgClr>
                  <a:bgClr>
                    <a:schemeClr val="bg1"/>
                  </a:bgClr>
                </a:patt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25" name="Text Box 1393"/>
              <p:cNvSpPr txBox="1">
                <a:spLocks noChangeArrowheads="1"/>
              </p:cNvSpPr>
              <p:nvPr/>
            </p:nvSpPr>
            <p:spPr bwMode="auto">
              <a:xfrm>
                <a:off x="3856" y="1158"/>
                <a:ext cx="453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tIns="82800" rIns="18000" bIns="10800" anchor="ctr">
                <a:spAutoFit/>
              </a:bodyPr>
              <a:lstStyle>
                <a:lvl1pPr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53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3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s-ES" sz="200" b="1"/>
                  <a:t>Esteban Paredes</a:t>
                </a:r>
              </a:p>
              <a:p>
                <a:pPr algn="ctr" eaLnBrk="1" hangingPunct="1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s-ES" sz="200" b="1"/>
                  <a:t> CV. 078</a:t>
                </a:r>
              </a:p>
            </p:txBody>
          </p:sp>
        </p:grpSp>
        <p:sp>
          <p:nvSpPr>
            <p:cNvPr id="2217" name="Text Box 1394"/>
            <p:cNvSpPr txBox="1">
              <a:spLocks noChangeArrowheads="1"/>
            </p:cNvSpPr>
            <p:nvPr/>
          </p:nvSpPr>
          <p:spPr bwMode="auto">
            <a:xfrm>
              <a:off x="4894263" y="1325374"/>
              <a:ext cx="504824" cy="1017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300" b="1"/>
                <a:t>CARE </a:t>
              </a:r>
            </a:p>
          </p:txBody>
        </p:sp>
        <p:sp>
          <p:nvSpPr>
            <p:cNvPr id="2218" name="Text Box 1395"/>
            <p:cNvSpPr txBox="1">
              <a:spLocks noChangeArrowheads="1"/>
            </p:cNvSpPr>
            <p:nvPr/>
          </p:nvSpPr>
          <p:spPr bwMode="auto">
            <a:xfrm>
              <a:off x="5649914" y="1398086"/>
              <a:ext cx="504824" cy="872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sz="300" b="1"/>
                <a:t>FPS </a:t>
              </a:r>
            </a:p>
          </p:txBody>
        </p:sp>
        <p:sp>
          <p:nvSpPr>
            <p:cNvPr id="2219" name="Freeform 1398"/>
            <p:cNvSpPr>
              <a:spLocks/>
            </p:cNvSpPr>
            <p:nvPr/>
          </p:nvSpPr>
          <p:spPr bwMode="auto">
            <a:xfrm>
              <a:off x="5543550" y="1943100"/>
              <a:ext cx="114300" cy="276225"/>
            </a:xfrm>
            <a:custGeom>
              <a:avLst/>
              <a:gdLst>
                <a:gd name="T0" fmla="*/ 72 w 72"/>
                <a:gd name="T1" fmla="*/ 0 h 174"/>
                <a:gd name="T2" fmla="*/ 0 w 72"/>
                <a:gd name="T3" fmla="*/ 174 h 174"/>
                <a:gd name="T4" fmla="*/ 0 60000 65536"/>
                <a:gd name="T5" fmla="*/ 0 60000 65536"/>
                <a:gd name="T6" fmla="*/ 0 w 72"/>
                <a:gd name="T7" fmla="*/ 0 h 174"/>
                <a:gd name="T8" fmla="*/ 72 w 72"/>
                <a:gd name="T9" fmla="*/ 174 h 17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" h="174">
                  <a:moveTo>
                    <a:pt x="72" y="0"/>
                  </a:moveTo>
                  <a:lnTo>
                    <a:pt x="0" y="174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0" name="Rectangle 701" descr="Mármol blanco"/>
            <p:cNvSpPr>
              <a:spLocks noChangeArrowheads="1"/>
            </p:cNvSpPr>
            <p:nvPr/>
          </p:nvSpPr>
          <p:spPr bwMode="auto">
            <a:xfrm>
              <a:off x="5576888" y="1798638"/>
              <a:ext cx="144462" cy="144462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21" name="Rectangle 700" descr="Mármol blanco"/>
            <p:cNvSpPr>
              <a:spLocks noChangeArrowheads="1"/>
            </p:cNvSpPr>
            <p:nvPr/>
          </p:nvSpPr>
          <p:spPr bwMode="auto">
            <a:xfrm>
              <a:off x="5326063" y="1798638"/>
              <a:ext cx="144462" cy="144462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22" name="Freeform 1400"/>
            <p:cNvSpPr>
              <a:spLocks/>
            </p:cNvSpPr>
            <p:nvPr/>
          </p:nvSpPr>
          <p:spPr bwMode="auto">
            <a:xfrm>
              <a:off x="7053263" y="20943888"/>
              <a:ext cx="1079500" cy="180975"/>
            </a:xfrm>
            <a:custGeom>
              <a:avLst/>
              <a:gdLst>
                <a:gd name="T0" fmla="*/ 0 w 680"/>
                <a:gd name="T1" fmla="*/ 53 h 114"/>
                <a:gd name="T2" fmla="*/ 272 w 680"/>
                <a:gd name="T3" fmla="*/ 8 h 114"/>
                <a:gd name="T4" fmla="*/ 544 w 680"/>
                <a:gd name="T5" fmla="*/ 99 h 114"/>
                <a:gd name="T6" fmla="*/ 680 w 680"/>
                <a:gd name="T7" fmla="*/ 99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80"/>
                <a:gd name="T13" fmla="*/ 0 h 114"/>
                <a:gd name="T14" fmla="*/ 680 w 680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80" h="114">
                  <a:moveTo>
                    <a:pt x="0" y="53"/>
                  </a:moveTo>
                  <a:cubicBezTo>
                    <a:pt x="90" y="26"/>
                    <a:pt x="181" y="0"/>
                    <a:pt x="272" y="8"/>
                  </a:cubicBezTo>
                  <a:cubicBezTo>
                    <a:pt x="363" y="16"/>
                    <a:pt x="476" y="84"/>
                    <a:pt x="544" y="99"/>
                  </a:cubicBezTo>
                  <a:cubicBezTo>
                    <a:pt x="612" y="114"/>
                    <a:pt x="657" y="99"/>
                    <a:pt x="680" y="99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3" name="Text Box 1401"/>
            <p:cNvSpPr txBox="1">
              <a:spLocks noChangeArrowheads="1"/>
            </p:cNvSpPr>
            <p:nvPr/>
          </p:nvSpPr>
          <p:spPr bwMode="auto">
            <a:xfrm>
              <a:off x="8132763" y="20749876"/>
              <a:ext cx="4000500" cy="581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5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sz="600">
                  <a:latin typeface="Verdana" pitchFamily="34" charset="0"/>
                </a:rPr>
                <a:t>TUBERIA MATRIZ – AGUA POTABLE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520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8500" y="0"/>
            <a:ext cx="2667000" cy="964707"/>
          </a:xfrm>
        </p:spPr>
        <p:txBody>
          <a:bodyPr/>
          <a:lstStyle/>
          <a:p>
            <a:r>
              <a:rPr lang="en-US" dirty="0" smtClean="0"/>
              <a:t>Site Map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838200"/>
            <a:ext cx="7010400" cy="44958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21114"/>
              </p:ext>
            </p:extLst>
          </p:nvPr>
        </p:nvGraphicFramePr>
        <p:xfrm>
          <a:off x="1066800" y="5257802"/>
          <a:ext cx="7010400" cy="147850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3505200"/>
                <a:gridCol w="3505200"/>
              </a:tblGrid>
              <a:tr h="2957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>
                          <a:effectLst/>
                        </a:rPr>
                        <a:t>Location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>
                          <a:effectLst/>
                        </a:rPr>
                        <a:t>GPS Coordinates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57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>
                          <a:effectLst/>
                        </a:rPr>
                        <a:t>School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21°31'16.56"S , 64°57'25.09"W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57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>
                          <a:effectLst/>
                        </a:rPr>
                        <a:t>Tree Spring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21°31'22.83"S , 64°57'20.42"W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57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>
                          <a:effectLst/>
                        </a:rPr>
                        <a:t>Tank Location 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21°31'24.84"S , 64°57'15.75"W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57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50" dirty="0">
                          <a:effectLst/>
                        </a:rPr>
                        <a:t>Tank Location 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21°31'26.46"S , 64°57'15.46"W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03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47800"/>
            <a:ext cx="8153400" cy="4038600"/>
          </a:xfrm>
        </p:spPr>
        <p:txBody>
          <a:bodyPr>
            <a:normAutofit/>
          </a:bodyPr>
          <a:lstStyle/>
          <a:p>
            <a:r>
              <a:rPr lang="en-US" dirty="0" smtClean="0"/>
              <a:t>Demand based on 66 L/person/day</a:t>
            </a:r>
          </a:p>
          <a:p>
            <a:r>
              <a:rPr lang="en-US" dirty="0" smtClean="0"/>
              <a:t>Total Demand = 35,000 L/day</a:t>
            </a:r>
          </a:p>
          <a:p>
            <a:r>
              <a:rPr lang="en-US" dirty="0" smtClean="0"/>
              <a:t>Current supply = 26,500 L/day</a:t>
            </a:r>
          </a:p>
          <a:p>
            <a:r>
              <a:rPr lang="en-US" dirty="0" smtClean="0"/>
              <a:t>Maximum Projected supply = 43,000 L/day</a:t>
            </a:r>
          </a:p>
          <a:p>
            <a:pPr marL="109728" indent="0">
              <a:buNone/>
            </a:pPr>
            <a:r>
              <a:rPr lang="en-US" sz="1400" dirty="0" smtClean="0"/>
              <a:t>*all measurements taken mid-October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&amp; Calculations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429000"/>
            <a:ext cx="3860800" cy="2895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765010"/>
            <a:ext cx="3884372" cy="258269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4985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70485" y="-1028700"/>
            <a:ext cx="6803031" cy="891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1"/>
          <p:cNvSpPr txBox="1">
            <a:spLocks/>
          </p:cNvSpPr>
          <p:nvPr/>
        </p:nvSpPr>
        <p:spPr>
          <a:xfrm>
            <a:off x="5029200" y="152400"/>
            <a:ext cx="4038033" cy="198120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dirty="0" smtClean="0"/>
              <a:t>Spring Box</a:t>
            </a:r>
          </a:p>
          <a:p>
            <a:pPr lvl="1"/>
            <a:r>
              <a:rPr lang="en-US" dirty="0" smtClean="0"/>
              <a:t>Reinforced concrete</a:t>
            </a:r>
          </a:p>
          <a:p>
            <a:pPr lvl="1"/>
            <a:r>
              <a:rPr lang="en-US" dirty="0" smtClean="0"/>
              <a:t>6 feet below grade</a:t>
            </a:r>
            <a:endParaRPr lang="en-US" dirty="0"/>
          </a:p>
          <a:p>
            <a:pPr lvl="1"/>
            <a:r>
              <a:rPr lang="en-US" dirty="0" smtClean="0"/>
              <a:t>Followed ACI 318-11 code</a:t>
            </a:r>
          </a:p>
        </p:txBody>
      </p:sp>
    </p:spTree>
    <p:extLst>
      <p:ext uri="{BB962C8B-B14F-4D97-AF65-F5344CB8AC3E}">
        <p14:creationId xmlns:p14="http://schemas.microsoft.com/office/powerpoint/2010/main" val="424079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52400"/>
            <a:ext cx="5181600" cy="4309871"/>
          </a:xfrm>
        </p:spPr>
        <p:txBody>
          <a:bodyPr>
            <a:normAutofit/>
          </a:bodyPr>
          <a:lstStyle/>
          <a:p>
            <a:r>
              <a:rPr lang="en-US" dirty="0" smtClean="0"/>
              <a:t>Pump</a:t>
            </a:r>
          </a:p>
          <a:p>
            <a:pPr lvl="1"/>
            <a:r>
              <a:rPr lang="en-US" dirty="0" smtClean="0"/>
              <a:t>Lorentz PS1200 HR-14 No. 1255-X Helical rotor submersible pump</a:t>
            </a:r>
          </a:p>
          <a:p>
            <a:pPr lvl="2"/>
            <a:r>
              <a:rPr lang="en-US" dirty="0" smtClean="0"/>
              <a:t>Used previously in area</a:t>
            </a:r>
            <a:endParaRPr lang="en-US" dirty="0" smtClean="0"/>
          </a:p>
          <a:p>
            <a:pPr lvl="1"/>
            <a:r>
              <a:rPr lang="en-US" dirty="0" smtClean="0"/>
              <a:t>Flow rate of 15000 L/day and pressure head of 30 meters</a:t>
            </a:r>
          </a:p>
          <a:p>
            <a:pPr lvl="1"/>
            <a:r>
              <a:rPr lang="en-US" dirty="0" smtClean="0"/>
              <a:t>Requires 500 watts per day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04800"/>
            <a:ext cx="2514600" cy="6286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448050"/>
            <a:ext cx="5389302" cy="3143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199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14" y="3657600"/>
            <a:ext cx="8753475" cy="31146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636" y="228600"/>
            <a:ext cx="5334000" cy="3047999"/>
          </a:xfrm>
        </p:spPr>
        <p:txBody>
          <a:bodyPr/>
          <a:lstStyle/>
          <a:p>
            <a:r>
              <a:rPr lang="en-US" dirty="0" smtClean="0"/>
              <a:t>Solar Panels</a:t>
            </a:r>
          </a:p>
          <a:p>
            <a:pPr lvl="1"/>
            <a:r>
              <a:rPr lang="en-US" dirty="0" smtClean="0"/>
              <a:t>Two 250 Watt solar panels</a:t>
            </a:r>
          </a:p>
          <a:p>
            <a:pPr lvl="1"/>
            <a:r>
              <a:rPr lang="en-US" dirty="0" smtClean="0"/>
              <a:t>Attached to three 12 volt batteries</a:t>
            </a:r>
          </a:p>
          <a:p>
            <a:pPr lvl="1"/>
            <a:r>
              <a:rPr lang="en-US" dirty="0" smtClean="0"/>
              <a:t>Mounted on solar panel stand</a:t>
            </a:r>
          </a:p>
          <a:p>
            <a:pPr lvl="1"/>
            <a:r>
              <a:rPr lang="en-US" dirty="0" smtClean="0"/>
              <a:t>Batteries and controls stored in nearby pump house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46240" y="297363"/>
            <a:ext cx="3014074" cy="33337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007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692</TotalTime>
  <Words>1750</Words>
  <Application>Microsoft Office PowerPoint</Application>
  <PresentationFormat>On-screen Show (4:3)</PresentationFormat>
  <Paragraphs>471</Paragraphs>
  <Slides>35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Concourse</vt:lpstr>
      <vt:lpstr>Improvement of Potable Water Supply</vt:lpstr>
      <vt:lpstr>Project Background</vt:lpstr>
      <vt:lpstr>Implementation</vt:lpstr>
      <vt:lpstr>PowerPoint Presentation</vt:lpstr>
      <vt:lpstr>Site Map</vt:lpstr>
      <vt:lpstr>Design &amp; Calculations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Water Quality and Purification</vt:lpstr>
      <vt:lpstr>Alternatives</vt:lpstr>
      <vt:lpstr>Impact</vt:lpstr>
      <vt:lpstr>Sustainability</vt:lpstr>
      <vt:lpstr>Construction Process</vt:lpstr>
      <vt:lpstr>PowerPoint Presentation</vt:lpstr>
      <vt:lpstr>Construction Safety</vt:lpstr>
      <vt:lpstr>Monitoring &amp; Long Term O&amp;M</vt:lpstr>
      <vt:lpstr>Future Implementation</vt:lpstr>
      <vt:lpstr>Q &amp; A</vt:lpstr>
      <vt:lpstr>Drawings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Overhead </vt:lpstr>
    </vt:vector>
  </TitlesOfParts>
  <Company>Purdue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Talsma, Dalan Andrew</dc:creator>
  <cp:lastModifiedBy>Rodgers, Peter Whitted</cp:lastModifiedBy>
  <cp:revision>59</cp:revision>
  <dcterms:created xsi:type="dcterms:W3CDTF">2012-04-19T23:20:24Z</dcterms:created>
  <dcterms:modified xsi:type="dcterms:W3CDTF">2012-05-03T19:20:25Z</dcterms:modified>
</cp:coreProperties>
</file>